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4" r:id="rId2"/>
    <p:sldId id="265" r:id="rId3"/>
    <p:sldId id="268" r:id="rId4"/>
    <p:sldId id="269" r:id="rId5"/>
    <p:sldId id="270" r:id="rId6"/>
    <p:sldId id="271" r:id="rId7"/>
    <p:sldId id="272" r:id="rId8"/>
    <p:sldId id="273" r:id="rId9"/>
    <p:sldId id="279" r:id="rId10"/>
    <p:sldId id="276" r:id="rId11"/>
    <p:sldId id="280" r:id="rId12"/>
    <p:sldId id="277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81" r:id="rId22"/>
    <p:sldId id="282" r:id="rId23"/>
    <p:sldId id="284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CC9-0D99-F445-9FEE-2CCAFAE91E2F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9F2-1901-844E-B7FF-AB03EE908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CC9-0D99-F445-9FEE-2CCAFAE91E2F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9F2-1901-844E-B7FF-AB03EE908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CC9-0D99-F445-9FEE-2CCAFAE91E2F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9F2-1901-844E-B7FF-AB03EE908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CC9-0D99-F445-9FEE-2CCAFAE91E2F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9F2-1901-844E-B7FF-AB03EE908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CC9-0D99-F445-9FEE-2CCAFAE91E2F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9F2-1901-844E-B7FF-AB03EE908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CC9-0D99-F445-9FEE-2CCAFAE91E2F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9F2-1901-844E-B7FF-AB03EE908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CC9-0D99-F445-9FEE-2CCAFAE91E2F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9F2-1901-844E-B7FF-AB03EE908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CC9-0D99-F445-9FEE-2CCAFAE91E2F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9F2-1901-844E-B7FF-AB03EE908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CC9-0D99-F445-9FEE-2CCAFAE91E2F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9F2-1901-844E-B7FF-AB03EE908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CC9-0D99-F445-9FEE-2CCAFAE91E2F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9F2-1901-844E-B7FF-AB03EE908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CC9-0D99-F445-9FEE-2CCAFAE91E2F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9F2-1901-844E-B7FF-AB03EE908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CACC9-0D99-F445-9FEE-2CCAFAE91E2F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BF9F2-1901-844E-B7FF-AB03EE908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Europe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1"/>
            <a:ext cx="9144000" cy="258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Remember the Past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Greece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Tone Color – Instruments 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Europe Map.png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357187" y="0"/>
            <a:ext cx="84296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Australia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955" y="2532411"/>
            <a:ext cx="9144000" cy="258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Waltzing Matilda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Australia – Sydney </a:t>
            </a:r>
            <a:endParaRPr kumimoji="0" lang="en-US" sz="4600" b="1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Rhythm – Drums </a:t>
            </a:r>
          </a:p>
        </p:txBody>
      </p:sp>
      <p:pic>
        <p:nvPicPr>
          <p:cNvPr id="6" name="Picture 5" descr="Australia Map.gif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346306" y="-50131"/>
            <a:ext cx="81642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Australia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1"/>
            <a:ext cx="9144000" cy="258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err="1" smtClean="0">
                <a:solidFill>
                  <a:schemeClr val="tx1">
                    <a:tint val="75000"/>
                  </a:schemeClr>
                </a:solidFill>
              </a:rPr>
              <a:t>Milya</a:t>
            </a:r>
            <a:endParaRPr lang="en-US" sz="4600" b="1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noProof="0" dirty="0" err="1" smtClean="0">
                <a:solidFill>
                  <a:schemeClr val="tx1">
                    <a:tint val="75000"/>
                  </a:schemeClr>
                </a:solidFill>
              </a:rPr>
              <a:t>Australi</a:t>
            </a: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a – Northern Territory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noProof="0" dirty="0" smtClean="0">
                <a:solidFill>
                  <a:schemeClr val="tx1">
                    <a:tint val="75000"/>
                  </a:schemeClr>
                </a:solidFill>
              </a:rPr>
              <a:t>Tone Color – didgeridoo </a:t>
            </a:r>
          </a:p>
        </p:txBody>
      </p:sp>
      <p:pic>
        <p:nvPicPr>
          <p:cNvPr id="6" name="Picture 5" descr="Australia Map.gif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446560" y="0"/>
            <a:ext cx="81642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Australia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1"/>
            <a:ext cx="9144000" cy="258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noProof="0" dirty="0" err="1" smtClean="0">
                <a:solidFill>
                  <a:schemeClr val="tx1">
                    <a:tint val="75000"/>
                  </a:schemeClr>
                </a:solidFill>
              </a:rPr>
              <a:t>Sei</a:t>
            </a:r>
            <a:r>
              <a:rPr lang="en-US" sz="4600" b="1" noProof="0" dirty="0" smtClean="0">
                <a:solidFill>
                  <a:schemeClr val="tx1">
                    <a:tint val="75000"/>
                  </a:schemeClr>
                </a:solidFill>
              </a:rPr>
              <a:t> Ma Le </a:t>
            </a:r>
            <a:r>
              <a:rPr lang="en-US" sz="4600" b="1" noProof="0" dirty="0" err="1" smtClean="0">
                <a:solidFill>
                  <a:schemeClr val="tx1">
                    <a:tint val="75000"/>
                  </a:schemeClr>
                </a:solidFill>
              </a:rPr>
              <a:t>Losa</a:t>
            </a:r>
            <a:endParaRPr lang="en-US" sz="4600" b="1" noProof="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Zealand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noProof="0" dirty="0" smtClean="0">
                <a:solidFill>
                  <a:schemeClr val="tx1">
                    <a:tint val="75000"/>
                  </a:schemeClr>
                </a:solidFill>
              </a:rPr>
              <a:t>Harmony – Homophony 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ustralia Map.gif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446560" y="0"/>
            <a:ext cx="81642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6521"/>
            <a:ext cx="9144000" cy="1755775"/>
          </a:xfrm>
        </p:spPr>
        <p:txBody>
          <a:bodyPr>
            <a:normAutofit/>
          </a:bodyPr>
          <a:lstStyle/>
          <a:p>
            <a:r>
              <a:rPr lang="en-US" sz="10000" dirty="0" smtClean="0"/>
              <a:t>Africa</a:t>
            </a:r>
            <a:endParaRPr lang="en-US" sz="1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32411"/>
            <a:ext cx="9144000" cy="2589734"/>
          </a:xfrm>
        </p:spPr>
        <p:txBody>
          <a:bodyPr>
            <a:noAutofit/>
          </a:bodyPr>
          <a:lstStyle/>
          <a:p>
            <a:r>
              <a:rPr lang="en-US" sz="4600" b="1" dirty="0" err="1" smtClean="0"/>
              <a:t>Lisanga</a:t>
            </a:r>
            <a:endParaRPr lang="en-US" sz="4600" b="1" dirty="0" smtClean="0"/>
          </a:p>
          <a:p>
            <a:r>
              <a:rPr lang="en-US" sz="4600" b="1" dirty="0" smtClean="0"/>
              <a:t>Congo</a:t>
            </a:r>
          </a:p>
          <a:p>
            <a:r>
              <a:rPr lang="en-US" sz="4600" b="1" dirty="0" smtClean="0"/>
              <a:t>Rhythm-Instruments and Voices</a:t>
            </a:r>
            <a:endParaRPr lang="en-US" sz="4600" b="1" dirty="0"/>
          </a:p>
        </p:txBody>
      </p:sp>
      <p:pic>
        <p:nvPicPr>
          <p:cNvPr id="4" name="Picture 3" descr="Africa Map.jpg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296950" y="153628"/>
            <a:ext cx="6305021" cy="6587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Africa</a:t>
            </a:r>
            <a:endParaRPr kumimoji="0" lang="en-US" sz="10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1"/>
            <a:ext cx="9144000" cy="258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err="1" smtClean="0">
                <a:solidFill>
                  <a:schemeClr val="tx1">
                    <a:tint val="75000"/>
                  </a:schemeClr>
                </a:solidFill>
              </a:rPr>
              <a:t>Mayihlome</a:t>
            </a: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 (AIDS/HIV)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Africa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baseline="0" dirty="0" smtClean="0">
                <a:solidFill>
                  <a:schemeClr val="tx1">
                    <a:tint val="75000"/>
                  </a:schemeClr>
                </a:solidFill>
              </a:rPr>
              <a:t>Harmony-Voice</a:t>
            </a: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s Sing in Homophony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frica Map.jpg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296950" y="153628"/>
            <a:ext cx="6305021" cy="6587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Africa</a:t>
            </a:r>
            <a:endParaRPr kumimoji="0" lang="en-US" sz="10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1"/>
            <a:ext cx="9144000" cy="258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Abiani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(People)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Ivory Coast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Rhythm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Instruments and Voices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frica Map.jpg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296950" y="153628"/>
            <a:ext cx="6305021" cy="6587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Africa</a:t>
            </a:r>
            <a:endParaRPr kumimoji="0" lang="en-US" sz="10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0"/>
            <a:ext cx="9144000" cy="317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Retany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(Tale of a man trying to convince a woman to marry him)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Madagascar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Rhythm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Drums and Strings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frica Map.jpg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296950" y="153628"/>
            <a:ext cx="6305021" cy="6587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 America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0"/>
            <a:ext cx="9144000" cy="317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Sabia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(Come on Hear Me)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Brazil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Rhythm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(in the guitar)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outh America Map.gif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41929" y="0"/>
            <a:ext cx="77868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 America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0"/>
            <a:ext cx="9144000" cy="317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Maria </a:t>
            </a:r>
            <a:r>
              <a:rPr lang="en-US" sz="4600" b="1" dirty="0" err="1" smtClean="0">
                <a:solidFill>
                  <a:schemeClr val="tx1">
                    <a:tint val="75000"/>
                  </a:schemeClr>
                </a:solidFill>
              </a:rPr>
              <a:t>Lando</a:t>
            </a:r>
            <a:endParaRPr lang="en-US" sz="4600" b="1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Tempo – easy going, walking pace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outh America Map.gif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55884" y="0"/>
            <a:ext cx="77868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 America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55820" y="2532410"/>
            <a:ext cx="9144000" cy="317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Soltarlo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Colombia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Harmony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Polyphonic -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acappella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outh America Map.gif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390740" y="0"/>
            <a:ext cx="77868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Europe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1"/>
            <a:ext cx="9144000" cy="258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Maid on the Shore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Ireland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Strophic – Repeated melody, different lyrics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Europe Map.png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357187" y="0"/>
            <a:ext cx="84296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 America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0"/>
            <a:ext cx="9144000" cy="317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Baba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Argentina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Rhythm – changing time signatures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outh America Map.gif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41929" y="0"/>
            <a:ext cx="77868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North America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0"/>
            <a:ext cx="9144000" cy="317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Ma </a:t>
            </a:r>
            <a:r>
              <a:rPr lang="en-US" sz="4600" b="1" dirty="0" err="1" smtClean="0">
                <a:solidFill>
                  <a:schemeClr val="tx1">
                    <a:tint val="75000"/>
                  </a:schemeClr>
                </a:solidFill>
              </a:rPr>
              <a:t>Peau</a:t>
            </a:r>
            <a:endParaRPr lang="en-US" sz="4600" b="1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Canada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Rhythm – R&amp;B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North America"/>
          <p:cNvPicPr>
            <a:picLocks noChangeAspect="1"/>
          </p:cNvPicPr>
          <p:nvPr/>
        </p:nvPicPr>
        <p:blipFill>
          <a:blip r:embed="rId2">
            <a:alphaModFix amt="37000"/>
          </a:blip>
          <a:srcRect t="3459" b="2925"/>
          <a:stretch>
            <a:fillRect/>
          </a:stretch>
        </p:blipFill>
        <p:spPr>
          <a:xfrm>
            <a:off x="1904757" y="0"/>
            <a:ext cx="5686752" cy="688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North America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0"/>
            <a:ext cx="9144000" cy="317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It’s Your Voodoo Working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USA – Louisiana 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Harmony – I-IV-V7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North America"/>
          <p:cNvPicPr>
            <a:picLocks noChangeAspect="1"/>
          </p:cNvPicPr>
          <p:nvPr/>
        </p:nvPicPr>
        <p:blipFill>
          <a:blip r:embed="rId2">
            <a:alphaModFix amt="37000"/>
          </a:blip>
          <a:srcRect t="3459" b="2925"/>
          <a:stretch>
            <a:fillRect/>
          </a:stretch>
        </p:blipFill>
        <p:spPr>
          <a:xfrm>
            <a:off x="1904757" y="0"/>
            <a:ext cx="5686752" cy="688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North America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0"/>
            <a:ext cx="9144000" cy="317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err="1" smtClean="0">
                <a:solidFill>
                  <a:schemeClr val="tx1">
                    <a:tint val="75000"/>
                  </a:schemeClr>
                </a:solidFill>
              </a:rPr>
              <a:t>Ozomatli</a:t>
            </a:r>
            <a:endParaRPr lang="en-US" sz="4600" b="1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Mexico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Tone Color – Instruments 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North America"/>
          <p:cNvPicPr>
            <a:picLocks noChangeAspect="1"/>
          </p:cNvPicPr>
          <p:nvPr/>
        </p:nvPicPr>
        <p:blipFill>
          <a:blip r:embed="rId2">
            <a:alphaModFix amt="37000"/>
          </a:blip>
          <a:srcRect t="3459" b="2925"/>
          <a:stretch>
            <a:fillRect/>
          </a:stretch>
        </p:blipFill>
        <p:spPr>
          <a:xfrm>
            <a:off x="1904757" y="0"/>
            <a:ext cx="5686752" cy="688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North America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0"/>
            <a:ext cx="9144000" cy="317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err="1" smtClean="0">
                <a:solidFill>
                  <a:schemeClr val="tx1">
                    <a:tint val="75000"/>
                  </a:schemeClr>
                </a:solidFill>
              </a:rPr>
              <a:t>Pallin</a:t>
            </a: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’ with 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USA – North Carolina 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Rhythm – swing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North America"/>
          <p:cNvPicPr>
            <a:picLocks noChangeAspect="1"/>
          </p:cNvPicPr>
          <p:nvPr/>
        </p:nvPicPr>
        <p:blipFill>
          <a:blip r:embed="rId2">
            <a:alphaModFix amt="37000"/>
          </a:blip>
          <a:srcRect t="3459" b="2925"/>
          <a:stretch>
            <a:fillRect/>
          </a:stretch>
        </p:blipFill>
        <p:spPr>
          <a:xfrm>
            <a:off x="1904757" y="0"/>
            <a:ext cx="5686752" cy="688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Europe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1"/>
            <a:ext cx="9144000" cy="258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Diri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Diri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 </a:t>
            </a: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Kerdjan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Hungary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Tone Color – string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instruments used percussively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Europe Map.png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357187" y="0"/>
            <a:ext cx="84296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Europe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1"/>
            <a:ext cx="9144000" cy="258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Think of 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Belgium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- Strophic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Europe Map.png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357187" y="0"/>
            <a:ext cx="84296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Asia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1"/>
            <a:ext cx="9144000" cy="258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Codru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(inspired by Russian Forests)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baseline="0" dirty="0" smtClean="0">
                <a:solidFill>
                  <a:schemeClr val="tx1">
                    <a:tint val="75000"/>
                  </a:schemeClr>
                </a:solidFill>
              </a:rPr>
              <a:t>Russia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Melody –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Ostinato</a:t>
            </a:r>
            <a:endParaRPr kumimoji="0" lang="en-US" sz="4600" b="1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sia Map.jpg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167459" y="0"/>
            <a:ext cx="8763727" cy="6848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Asia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1"/>
            <a:ext cx="9144000" cy="258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Picking Flowers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China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Tone Color - </a:t>
            </a: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Erhu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sia Map.jpg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167459" y="0"/>
            <a:ext cx="8763727" cy="6848818"/>
          </a:xfrm>
          <a:prstGeom prst="rect">
            <a:avLst/>
          </a:prstGeom>
        </p:spPr>
      </p:pic>
      <p:pic>
        <p:nvPicPr>
          <p:cNvPr id="7" name="Picture 6" descr="Erh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350" y="229725"/>
            <a:ext cx="40513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Asia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1"/>
            <a:ext cx="9144000" cy="258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Utuwaskarap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Japan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Tone Color – </a:t>
            </a: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Tonkori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sia Map.jpg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180178" y="0"/>
            <a:ext cx="8763727" cy="6848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Asia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1"/>
            <a:ext cx="9144000" cy="258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err="1" smtClean="0">
                <a:solidFill>
                  <a:schemeClr val="tx1">
                    <a:tint val="75000"/>
                  </a:schemeClr>
                </a:solidFill>
              </a:rPr>
              <a:t>Afshari</a:t>
            </a:r>
            <a:endParaRPr lang="en-US" sz="4600" b="1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Rhythm – Drums!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sia Map.jpg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167459" y="0"/>
            <a:ext cx="8763727" cy="6848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6521"/>
            <a:ext cx="9144000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Australia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411"/>
            <a:ext cx="9144000" cy="258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dirty="0" err="1" smtClean="0">
                <a:solidFill>
                  <a:schemeClr val="tx1">
                    <a:tint val="75000"/>
                  </a:schemeClr>
                </a:solidFill>
              </a:rPr>
              <a:t>Siasi</a:t>
            </a: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 (man leaving a woman behind)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Papua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New Guinea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600" b="1" baseline="0" dirty="0" smtClean="0">
                <a:solidFill>
                  <a:schemeClr val="tx1">
                    <a:tint val="75000"/>
                  </a:schemeClr>
                </a:solidFill>
              </a:rPr>
              <a:t>Rhythm</a:t>
            </a:r>
            <a:r>
              <a:rPr lang="en-US" sz="4600" b="1" dirty="0" smtClean="0">
                <a:solidFill>
                  <a:schemeClr val="tx1">
                    <a:tint val="75000"/>
                  </a:schemeClr>
                </a:solidFill>
              </a:rPr>
              <a:t> – strumming pattern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ustralia Map.gif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446560" y="0"/>
            <a:ext cx="81642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275</Words>
  <Application>Microsoft Macintosh PowerPoint</Application>
  <PresentationFormat>On-screen Show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Africa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</dc:title>
  <dc:creator>Kristen Barnes</dc:creator>
  <cp:lastModifiedBy>Libertyville District 70</cp:lastModifiedBy>
  <cp:revision>20</cp:revision>
  <dcterms:created xsi:type="dcterms:W3CDTF">2012-03-14T19:11:49Z</dcterms:created>
  <dcterms:modified xsi:type="dcterms:W3CDTF">2012-03-14T19:24:49Z</dcterms:modified>
</cp:coreProperties>
</file>