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77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6" r:id="rId14"/>
    <p:sldId id="259" r:id="rId15"/>
    <p:sldId id="257" r:id="rId16"/>
    <p:sldId id="258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737141-C003-E046-BF2A-CB34A637A8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6E19E9-FC8C-114B-908C-1A6302C4E49C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AAA9B5-C234-9341-9C0C-C533F4559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nnedy-center.org/calendar/index.cfm?fuseaction=showEvent&amp;event=NLCS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Moot – Week 1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  <a:cs typeface="Baskerville Old Face"/>
              </a:rPr>
              <a:t>Theme – Percussive Motif</a:t>
            </a:r>
          </a:p>
          <a:p>
            <a:r>
              <a:rPr lang="en-US" dirty="0" smtClean="0">
                <a:latin typeface="Baskerville Old Face"/>
                <a:cs typeface="Baskerville Old Face"/>
              </a:rPr>
              <a:t>The composer creates music that changes very slightly over time and uses percussion instruments heavily</a:t>
            </a:r>
            <a:endParaRPr lang="en-US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572154" y="2333908"/>
            <a:ext cx="10145269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Soundtrack Music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72154" y="3151237"/>
            <a:ext cx="10145269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Nightmare Before Christmas Music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by Danny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Elfman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lairMdITC TT-Medium"/>
              <a:ea typeface="+mj-ea"/>
              <a:cs typeface="BlairMdITC TT-Medium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79099" y="367546"/>
            <a:ext cx="9852214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Theme – Tone Color</a:t>
            </a:r>
          </a:p>
          <a:p>
            <a:pPr algn="ctr"/>
            <a:r>
              <a:rPr lang="en-US" sz="2400" dirty="0" smtClean="0"/>
              <a:t>The composer can evoke a certain mood or emotion by using an instrument in a certain way or in a particular combination of instruments, utilizing the instruments in a unique register</a:t>
            </a:r>
            <a:endParaRPr lang="en-US" sz="2400" dirty="0"/>
          </a:p>
        </p:txBody>
      </p:sp>
      <p:pic>
        <p:nvPicPr>
          <p:cNvPr id="5" name="Picture 4" descr="Nightmare Before Christmas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72154" y="4366599"/>
            <a:ext cx="10145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000" dirty="0" smtClean="0">
                <a:solidFill>
                  <a:srgbClr val="666699"/>
                </a:solidFill>
                <a:latin typeface="BlairMdITC TT-Medium"/>
                <a:cs typeface="BlairMdITC TT-Medium"/>
              </a:rPr>
              <a:t>Character voices</a:t>
            </a:r>
          </a:p>
          <a:p>
            <a:pPr algn="ctr">
              <a:buFont typeface="Arial"/>
              <a:buChar char="•"/>
            </a:pPr>
            <a:r>
              <a:rPr lang="en-US" sz="2000" dirty="0" smtClean="0">
                <a:solidFill>
                  <a:srgbClr val="666699"/>
                </a:solidFill>
                <a:latin typeface="BlairMdITC TT-Medium"/>
                <a:cs typeface="BlairMdITC TT-Medium"/>
              </a:rPr>
              <a:t>Uses instruments in a unique fashion to create a particularly spooky mood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61390" y="2228972"/>
            <a:ext cx="4790670" cy="89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Art Music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72539" y="2951811"/>
            <a:ext cx="3865530" cy="1765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4’33”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latin typeface="Bradley Hand ITC TT-Bold"/>
                <a:ea typeface="+mj-ea"/>
                <a:cs typeface="Bradley Hand ITC TT-Bold"/>
              </a:rPr>
              <a:t>Perilous Night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 by John Cage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Theme – Tone Color</a:t>
            </a:r>
          </a:p>
          <a:p>
            <a:pPr algn="ctr"/>
            <a:r>
              <a:rPr lang="en-US" sz="2400" dirty="0" smtClean="0"/>
              <a:t>The composer can evoke a certain mood or emotion by using an instrument in a certain way or in a particular combination of instruments, utilizing the instruments in a unique register</a:t>
            </a:r>
            <a:endParaRPr lang="en-US" sz="2400" dirty="0"/>
          </a:p>
        </p:txBody>
      </p:sp>
      <p:pic>
        <p:nvPicPr>
          <p:cNvPr id="6" name="Picture 5" descr="John Cage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1833004"/>
            <a:ext cx="3850744" cy="4559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1475" y="4633643"/>
            <a:ext cx="5110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4’33”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4 minutes and 33 seconds = time in rests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0744" y="5605975"/>
            <a:ext cx="3058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Perilous Night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Prepared Piano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Nuts and bolts in piano</a:t>
            </a:r>
            <a:endParaRPr lang="en-US" sz="2000" dirty="0">
              <a:solidFill>
                <a:srgbClr val="666699"/>
              </a:solidFill>
              <a:latin typeface="Bradley Hand ITC TT-Bold"/>
              <a:cs typeface="Bradley Hand ITC T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0997" y="1874375"/>
            <a:ext cx="4845770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Pop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 Music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racked"/>
              <a:ea typeface="+mj-ea"/>
              <a:cs typeface="Cracke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59407" y="3018186"/>
            <a:ext cx="5478730" cy="1847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Star Spangled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 Banner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by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Jimi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 Hendrix</a:t>
            </a:r>
            <a:endParaRPr lang="en-US" sz="3200" dirty="0">
              <a:latin typeface="Cracked"/>
              <a:cs typeface="Cracke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Theme – Tone Color</a:t>
            </a:r>
          </a:p>
          <a:p>
            <a:pPr algn="ctr"/>
            <a:r>
              <a:rPr lang="en-US" sz="2400" dirty="0" smtClean="0"/>
              <a:t>The composer can evoke a certain mood or emotion by using an instrument in a certain way or in a particular combination of instruments, utilizing the instruments in a unique register</a:t>
            </a:r>
            <a:endParaRPr lang="en-US" sz="2400" dirty="0"/>
          </a:p>
        </p:txBody>
      </p:sp>
      <p:pic>
        <p:nvPicPr>
          <p:cNvPr id="7" name="Picture 6" descr="Jimi Hendrix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489611" y="367546"/>
            <a:ext cx="5766978" cy="5730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479" y="3991632"/>
            <a:ext cx="37497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Created a unique sound for the guitar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Music or noise?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American or non-American?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MOOT – Week 4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b="0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Theme – Culture</a:t>
            </a:r>
            <a:br>
              <a:rPr lang="en-US" b="0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</a:br>
            <a:r>
              <a:rPr lang="en-US" b="0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The composer uses influences of another non-western culture to influence his or her musical style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85555" y="2333908"/>
            <a:ext cx="6401323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Soundtrack Music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4253" y="4410399"/>
            <a:ext cx="8944095" cy="89237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rPr>
              <a:t>“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rPr>
              <a:t>Akkadian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rPr>
              <a:t> Empire”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rPr>
              <a:t>Music has </a:t>
            </a:r>
            <a:r>
              <a:rPr lang="en-US" sz="2000" b="1" dirty="0" smtClean="0">
                <a:solidFill>
                  <a:srgbClr val="666699"/>
                </a:solidFill>
                <a:latin typeface="BlairMdITC TT-Medium"/>
                <a:cs typeface="BlairMdITC TT-Medium"/>
              </a:rPr>
              <a:t>influence from Finland and Indonesia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rPr>
              <a:t>Creates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rPr>
              <a:t> a sound for both human and indigenous people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BlairMdITC TT-Medium"/>
              <a:ea typeface="+mn-ea"/>
              <a:cs typeface="BlairMdITC TT-Medium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3521" y="3151237"/>
            <a:ext cx="7210762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Music from </a:t>
            </a:r>
            <a:r>
              <a:rPr lang="en-US" sz="2400" dirty="0" smtClean="0">
                <a:latin typeface="BlairMdITC TT-Medium"/>
                <a:ea typeface="+mj-ea"/>
                <a:cs typeface="BlairMdITC TT-Medium"/>
              </a:rPr>
              <a:t>“Avatar”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by James Horner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lairMdITC TT-Medium"/>
              <a:ea typeface="+mj-ea"/>
              <a:cs typeface="BlairMdITC TT-Medium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  <a:t>Theme – Culture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  <a:t>The composer uses influences of another non-western culture to influence his or her musical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/>
              <a:ea typeface="+mj-ea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3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418222" y="3502480"/>
            <a:ext cx="7438431" cy="2526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err="1" smtClean="0"/>
              <a:t>Messiaen's</a:t>
            </a:r>
            <a:r>
              <a:rPr lang="en-US" sz="2000" dirty="0" smtClean="0"/>
              <a:t> symphony, which is also a non-symphony, is </a:t>
            </a:r>
            <a:r>
              <a:rPr lang="en-US" sz="2000" u="sng" dirty="0" smtClean="0"/>
              <a:t>dissonant</a:t>
            </a:r>
            <a:r>
              <a:rPr lang="en-US" sz="2000" dirty="0" smtClean="0"/>
              <a:t> and </a:t>
            </a:r>
            <a:r>
              <a:rPr lang="en-US" sz="2000" u="sng" dirty="0" smtClean="0"/>
              <a:t>tonal</a:t>
            </a:r>
            <a:r>
              <a:rPr lang="en-US" sz="2000" dirty="0" smtClean="0"/>
              <a:t>, brutal and lyrical, formal and sensual. Its sonic tapestries evoke </a:t>
            </a:r>
            <a:r>
              <a:rPr lang="en-US" sz="2000" u="sng" dirty="0" smtClean="0"/>
              <a:t>India</a:t>
            </a:r>
            <a:r>
              <a:rPr lang="en-US" sz="2000" dirty="0" smtClean="0"/>
              <a:t>, </a:t>
            </a:r>
            <a:r>
              <a:rPr lang="en-US" sz="2000" u="sng" dirty="0" smtClean="0"/>
              <a:t>Indonesia</a:t>
            </a:r>
            <a:r>
              <a:rPr lang="en-US" sz="2000" dirty="0" smtClean="0"/>
              <a:t>, and </a:t>
            </a:r>
            <a:r>
              <a:rPr lang="en-US" sz="2000" u="sng" dirty="0" smtClean="0"/>
              <a:t>Walt Disney</a:t>
            </a:r>
            <a:r>
              <a:rPr lang="en-US" sz="2000" dirty="0" smtClean="0"/>
              <a:t>. Its rhythms derive from ancient </a:t>
            </a:r>
            <a:r>
              <a:rPr lang="en-US" sz="2000" u="sng" dirty="0" smtClean="0"/>
              <a:t>Hindu</a:t>
            </a:r>
            <a:r>
              <a:rPr lang="en-US" sz="2000" dirty="0" smtClean="0"/>
              <a:t> practice.</a:t>
            </a:r>
          </a:p>
          <a:p>
            <a:pPr lvl="0" algn="ctr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000" dirty="0" smtClean="0">
                <a:hlinkClick r:id="rId2"/>
              </a:rPr>
              <a:t>National Symphony Orchestra: Christoph Eschenbach, conductor / Messiaen's </a:t>
            </a:r>
            <a:r>
              <a:rPr lang="en-US" sz="1000" i="1" dirty="0" smtClean="0">
                <a:hlinkClick r:id="rId2"/>
              </a:rPr>
              <a:t>Turangalîla-Symphonie</a:t>
            </a:r>
            <a:r>
              <a:rPr lang="en-US" sz="1000" dirty="0" smtClean="0"/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000" dirty="0" smtClean="0"/>
              <a:t>Mar. 10 - 12, 2011</a:t>
            </a:r>
            <a:br>
              <a:rPr lang="en-US" sz="1000" dirty="0" smtClean="0"/>
            </a:br>
            <a:r>
              <a:rPr lang="en-US" sz="1000" dirty="0" smtClean="0"/>
              <a:t>© Joseph Horowitz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solidFill>
                <a:srgbClr val="666699"/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41865" y="102363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  <a:t>Theme – Culture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  <a:t>The composer uses influences of another non-western culture to influence his or her musical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/>
              <a:ea typeface="+mj-ea"/>
              <a:cs typeface="Baskerville Old Face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19461" y="1456165"/>
            <a:ext cx="4790670" cy="89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Art Music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03732" y="2218517"/>
            <a:ext cx="6401323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Turangalila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 </a:t>
            </a:r>
            <a:r>
              <a:rPr kumimoji="0" lang="en-US" sz="4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Symphonie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: Movement 1 </a:t>
            </a:r>
            <a:r>
              <a:rPr kumimoji="0" lang="en-US" sz="4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by Olivier </a:t>
            </a:r>
            <a:r>
              <a:rPr kumimoji="0" lang="en-US" sz="4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Messiaen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 TT-Bold"/>
              <a:ea typeface="+mj-ea"/>
              <a:cs typeface="Bradley Hand ITC T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ul Simon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5036767" y="1414226"/>
            <a:ext cx="3864000" cy="4044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97" y="1874375"/>
            <a:ext cx="4845770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Pop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 Music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racked"/>
              <a:ea typeface="+mj-ea"/>
              <a:cs typeface="Cracked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1093" y="5458226"/>
            <a:ext cx="5843622" cy="96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“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racked"/>
                <a:ea typeface="+mn-ea"/>
                <a:cs typeface="Cracked"/>
              </a:rPr>
              <a:t>Diamonds” 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racked"/>
                <a:ea typeface="+mn-ea"/>
                <a:cs typeface="Cracked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racked"/>
                <a:ea typeface="+mn-ea"/>
                <a:cs typeface="Cracked"/>
              </a:rPr>
              <a:t>South African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racked"/>
                <a:ea typeface="+mn-ea"/>
                <a:cs typeface="Cracked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racked"/>
                <a:ea typeface="+mn-ea"/>
                <a:cs typeface="Cracked"/>
              </a:rPr>
              <a:t>tribal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racked"/>
                <a:ea typeface="+mn-ea"/>
                <a:cs typeface="Cracked"/>
              </a:rPr>
              <a:t> influence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“Al” - South African pop music influence</a:t>
            </a:r>
            <a:endParaRPr lang="en-US" sz="2400" dirty="0">
              <a:solidFill>
                <a:srgbClr val="666699"/>
              </a:solidFill>
              <a:latin typeface="Cracked"/>
              <a:cs typeface="Cracke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  <a:t>Theme – Culture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j-ea"/>
                <a:cs typeface="Baskerville Old Face"/>
              </a:rPr>
              <a:t>The composer uses influences of another non-western culture to influence his or her musical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/>
              <a:ea typeface="+mj-ea"/>
              <a:cs typeface="Baskerville Old Face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59407" y="3018186"/>
            <a:ext cx="5478730" cy="1847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Diamonds on the Soles of her Shoes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i="1" dirty="0" smtClean="0">
                <a:latin typeface="Cracked"/>
                <a:cs typeface="Cracked"/>
              </a:rPr>
              <a:t>You Can Call Me 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latin typeface="Cracked"/>
                <a:cs typeface="Cracked"/>
              </a:rPr>
              <a:t>By Paul Simon</a:t>
            </a:r>
            <a:endParaRPr lang="en-US" sz="3200" dirty="0">
              <a:latin typeface="Cracked"/>
              <a:cs typeface="Crack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Moot – Week 5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Theme – Electronic Music</a:t>
            </a:r>
          </a:p>
          <a:p>
            <a:r>
              <a:rPr lang="en-US" dirty="0" smtClean="0"/>
              <a:t>Music that has been created with or enhanced through the use of electronics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85555" y="2333908"/>
            <a:ext cx="6401323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Soundtrack Music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729" y="3549270"/>
            <a:ext cx="9060271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atin typeface="BlairMdITC TT-Medium"/>
                <a:ea typeface="+mj-ea"/>
                <a:cs typeface="BlairMdITC TT-Medium"/>
              </a:rPr>
              <a:t>The Princess Bride Music by Mark </a:t>
            </a:r>
            <a:r>
              <a:rPr lang="en-US" sz="2200" dirty="0" err="1" smtClean="0">
                <a:latin typeface="BlairMdITC TT-Medium"/>
                <a:ea typeface="+mj-ea"/>
                <a:cs typeface="BlairMdITC TT-Medium"/>
              </a:rPr>
              <a:t>Knopfler</a:t>
            </a:r>
            <a:endParaRPr lang="en-US" sz="2200" dirty="0" smtClean="0">
              <a:latin typeface="BlairMdITC TT-Medium"/>
              <a:ea typeface="+mj-ea"/>
              <a:cs typeface="BlairMdITC TT-Medium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smtClean="0"/>
              <a:t>Theme – Electronic Music</a:t>
            </a:r>
          </a:p>
          <a:p>
            <a:pPr algn="ctr"/>
            <a:r>
              <a:rPr lang="en-US" sz="3200" dirty="0" smtClean="0"/>
              <a:t>Music that has been created with or enhanced through the use of electronics</a:t>
            </a:r>
            <a:endParaRPr lang="en-US" sz="3200" dirty="0"/>
          </a:p>
        </p:txBody>
      </p:sp>
      <p:pic>
        <p:nvPicPr>
          <p:cNvPr id="5" name="Picture 4" descr="Princess Bride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2552700" y="412750"/>
            <a:ext cx="4038600" cy="603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877" y="4764632"/>
            <a:ext cx="4429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6699"/>
                </a:solidFill>
                <a:latin typeface="BlairMdITC TT-Medium"/>
                <a:cs typeface="BlairMdITC TT-Medium"/>
              </a:rPr>
              <a:t>Fake orchestra sound</a:t>
            </a:r>
            <a:endParaRPr lang="en-US" sz="2000" dirty="0">
              <a:solidFill>
                <a:srgbClr val="666699"/>
              </a:solidFill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61390" y="1935875"/>
            <a:ext cx="4790670" cy="89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Art Music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6707" y="2826198"/>
            <a:ext cx="6401323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Tromba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 Marina a</a:t>
            </a:r>
            <a:r>
              <a:rPr kumimoji="0" lang="en-US" sz="4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 Cora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baseline="0" dirty="0" err="1" smtClean="0">
                <a:latin typeface="Bradley Hand ITC TT-Bold"/>
                <a:ea typeface="+mj-ea"/>
                <a:cs typeface="Bradley Hand ITC TT-Bold"/>
              </a:rPr>
              <a:t>Microstoria_snd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by Nicolas Collins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smtClean="0"/>
              <a:t>Theme – Electronic Music</a:t>
            </a:r>
          </a:p>
          <a:p>
            <a:pPr algn="ctr"/>
            <a:r>
              <a:rPr lang="en-US" sz="3200" dirty="0" smtClean="0"/>
              <a:t>Music that has been created with or enhanced through the use of electronics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33274" y="4352347"/>
            <a:ext cx="377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Backwards Hawaiian guitar and sweeping oscillator</a:t>
            </a:r>
            <a:endParaRPr lang="en-US" sz="2000" dirty="0" smtClean="0">
              <a:solidFill>
                <a:srgbClr val="666699"/>
              </a:solidFill>
              <a:latin typeface="Bradley Hand ITC TT-Bold"/>
              <a:cs typeface="Bradley Hand ITC T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85555" y="2333908"/>
            <a:ext cx="6401323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Soundtrack Music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3521" y="3151237"/>
            <a:ext cx="7210762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Knife in the Dark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from The Lord of the Rings by Howard Shore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Theme – Percussive Minimalism</a:t>
            </a:r>
          </a:p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 composer creates music that changes very slightly over time and uses percussion instruments heavily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46" y="4645438"/>
            <a:ext cx="8468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000" dirty="0" smtClean="0">
                <a:solidFill>
                  <a:schemeClr val="accent3"/>
                </a:solidFill>
                <a:latin typeface="BlairMdITC TT-Medium"/>
                <a:cs typeface="BlairMdITC TT-Medium"/>
              </a:rPr>
              <a:t>Music repeats itself with the same theme </a:t>
            </a:r>
          </a:p>
          <a:p>
            <a:pPr algn="ctr">
              <a:buFont typeface="Arial"/>
              <a:buChar char="•"/>
            </a:pPr>
            <a:r>
              <a:rPr lang="en-US" sz="2000" dirty="0" smtClean="0">
                <a:solidFill>
                  <a:schemeClr val="accent3"/>
                </a:solidFill>
                <a:latin typeface="BlairMdITC TT-Medium"/>
                <a:cs typeface="BlairMdITC TT-Medium"/>
              </a:rPr>
              <a:t>The use of timpani, gong and cymbals create</a:t>
            </a:r>
          </a:p>
          <a:p>
            <a:pPr algn="ctr"/>
            <a:r>
              <a:rPr lang="en-US" sz="2000" dirty="0" smtClean="0">
                <a:solidFill>
                  <a:schemeClr val="accent3"/>
                </a:solidFill>
                <a:latin typeface="BlairMdITC TT-Medium"/>
                <a:cs typeface="BlairMdITC TT-Medium"/>
              </a:rPr>
              <a:t>the suspense within the storyline</a:t>
            </a:r>
            <a:endParaRPr lang="en-US" sz="2000" dirty="0">
              <a:solidFill>
                <a:schemeClr val="accent3"/>
              </a:solidFill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0997" y="1874375"/>
            <a:ext cx="4845770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Pop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 Music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racked"/>
              <a:ea typeface="+mj-ea"/>
              <a:cs typeface="Cracke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59407" y="3018186"/>
            <a:ext cx="5478730" cy="1847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Go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 by Moby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Ray of Light and Don’t Tell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Madonna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racked"/>
              <a:ea typeface="+mn-ea"/>
              <a:cs typeface="Cracke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91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smtClean="0"/>
              <a:t>Theme – Electronic Music</a:t>
            </a:r>
          </a:p>
          <a:p>
            <a:pPr algn="ctr"/>
            <a:r>
              <a:rPr lang="en-US" sz="3200" dirty="0" smtClean="0"/>
              <a:t>Music that has been created with or enhanced through the use of electronics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8424" y="4404005"/>
            <a:ext cx="31854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Go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“Techno” music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All electronic with a dance beat</a:t>
            </a:r>
            <a:endParaRPr lang="en-US" sz="2400" dirty="0">
              <a:solidFill>
                <a:srgbClr val="666699"/>
              </a:solidFill>
              <a:latin typeface="Cracked"/>
              <a:cs typeface="Crack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424" y="5653071"/>
            <a:ext cx="6006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Madonna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Uses electronics to digitally enhance voice to sound electronic</a:t>
            </a:r>
            <a:endParaRPr lang="en-US" sz="2400" dirty="0">
              <a:solidFill>
                <a:srgbClr val="666699"/>
              </a:solidFill>
              <a:latin typeface="Cracked"/>
              <a:cs typeface="Crack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61390" y="1935875"/>
            <a:ext cx="4790670" cy="89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Art Music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6707" y="2826198"/>
            <a:ext cx="6401323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Music for 18 Musicians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by Steven Reich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Theme – Percussive Minimalism</a:t>
            </a:r>
          </a:p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 composer creates music that changes very slightly over time and uses percussion instruments heavily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pic>
        <p:nvPicPr>
          <p:cNvPr id="5" name="Picture 4" descr="Steve Reich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457102" y="1935875"/>
            <a:ext cx="2473444" cy="2502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4368" y="4292786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000" dirty="0" smtClean="0">
                <a:solidFill>
                  <a:schemeClr val="accent3"/>
                </a:solidFill>
                <a:latin typeface="Bradley Hand ITC TT-Bold"/>
                <a:cs typeface="Bradley Hand ITC TT-Bold"/>
              </a:rPr>
              <a:t>Very short repeated music</a:t>
            </a:r>
          </a:p>
          <a:p>
            <a:pPr algn="ctr">
              <a:buFont typeface="Arial"/>
              <a:buChar char="•"/>
            </a:pPr>
            <a:r>
              <a:rPr lang="en-US" sz="2000" dirty="0" smtClean="0">
                <a:solidFill>
                  <a:schemeClr val="accent3"/>
                </a:solidFill>
                <a:latin typeface="Bradley Hand ITC TT-Bold"/>
                <a:cs typeface="Bradley Hand ITC TT-Bold"/>
              </a:rPr>
              <a:t>All percussion</a:t>
            </a:r>
          </a:p>
          <a:p>
            <a:pPr algn="ctr">
              <a:buFont typeface="Arial"/>
              <a:buChar char="•"/>
            </a:pPr>
            <a:r>
              <a:rPr lang="en-US" sz="2000" dirty="0" smtClean="0">
                <a:solidFill>
                  <a:schemeClr val="accent3"/>
                </a:solidFill>
                <a:latin typeface="Bradley Hand ITC TT-Bold"/>
                <a:cs typeface="Bradley Hand ITC TT-Bold"/>
              </a:rPr>
              <a:t>60 minute piece that changes every few measures</a:t>
            </a:r>
            <a:endParaRPr lang="en-US" sz="2000" dirty="0">
              <a:solidFill>
                <a:schemeClr val="accent3"/>
              </a:solidFill>
              <a:latin typeface="Bradley Hand ITC TT-Bold"/>
              <a:cs typeface="Bradley Hand ITC T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9421" y="1874375"/>
            <a:ext cx="4845770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Pop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 Music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racked"/>
              <a:ea typeface="+mj-ea"/>
              <a:cs typeface="Cracke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435211" y="3018186"/>
            <a:ext cx="7022942" cy="1434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Fresh Prince of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BelAir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 </a:t>
            </a:r>
            <a:r>
              <a:rPr lang="en-US" sz="3200" dirty="0" smtClean="0">
                <a:latin typeface="Cracked"/>
                <a:cs typeface="Cracked"/>
              </a:rPr>
              <a:t>by Will Smith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Theme – Percussive Minimalism</a:t>
            </a:r>
          </a:p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 composer creates music that changes very slightly over time and uses percussion instruments heavily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37" y="4452205"/>
            <a:ext cx="33522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Rap music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Uses electronic music (drum kits) </a:t>
            </a:r>
          </a:p>
          <a:p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that repeat short “riffs”</a:t>
            </a:r>
            <a:endParaRPr lang="en-US" sz="2400" dirty="0">
              <a:solidFill>
                <a:srgbClr val="666699"/>
              </a:solidFill>
              <a:latin typeface="Cracked"/>
              <a:cs typeface="Crack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Moot – Week 2</a:t>
            </a:r>
            <a:endParaRPr lang="en-US" dirty="0"/>
          </a:p>
        </p:txBody>
      </p:sp>
      <p:sp>
        <p:nvSpPr>
          <p:cNvPr id="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  <a:cs typeface="Baskerville Old Face"/>
              </a:rPr>
              <a:t>Theme – Theme</a:t>
            </a:r>
          </a:p>
          <a:p>
            <a:r>
              <a:rPr lang="en-US" dirty="0" smtClean="0">
                <a:latin typeface="Baskerville Old Face"/>
                <a:cs typeface="Baskerville Old Face"/>
              </a:rPr>
              <a:t>The composer creates a melody or idea and uses it throughout the entire piece of music</a:t>
            </a:r>
            <a:endParaRPr lang="en-US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85555" y="2333908"/>
            <a:ext cx="6401323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Soundtrack Music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4253" y="4410399"/>
            <a:ext cx="8944095" cy="8923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ngravers MT"/>
                <a:ea typeface="+mn-ea"/>
                <a:cs typeface="Engravers MT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275" y="3195037"/>
            <a:ext cx="8034827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irMdITC TT-Medium"/>
                <a:ea typeface="+mj-ea"/>
                <a:cs typeface="BlairMdITC TT-Medium"/>
              </a:rPr>
              <a:t>Star Wars </a:t>
            </a:r>
            <a:r>
              <a:rPr lang="en-US" sz="2400" dirty="0" smtClean="0">
                <a:latin typeface="BlairMdITC TT-Medium"/>
                <a:ea typeface="+mj-ea"/>
                <a:cs typeface="BlairMdITC TT-Medium"/>
              </a:rPr>
              <a:t>Music by John Williams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lairMdITC TT-Medium"/>
              <a:ea typeface="+mj-ea"/>
              <a:cs typeface="BlairMdITC TT-Medium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Theme – Theme</a:t>
            </a:r>
          </a:p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 composer creates a melody or idea and uses it throughout the entire piece of music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pic>
        <p:nvPicPr>
          <p:cNvPr id="10" name="Picture 9" descr="Star Wars.pn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323680" y="888620"/>
            <a:ext cx="8319002" cy="5022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8244" y="4410399"/>
            <a:ext cx="9123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BlairMdITC TT-Medium"/>
                <a:cs typeface="BlairMdITC TT-Medium"/>
              </a:rPr>
              <a:t>Each character has his/her </a:t>
            </a:r>
          </a:p>
          <a:p>
            <a:pPr algn="ctr"/>
            <a:r>
              <a:rPr lang="en-US" sz="2400" dirty="0" smtClean="0">
                <a:solidFill>
                  <a:srgbClr val="666699"/>
                </a:solidFill>
                <a:latin typeface="BlairMdITC TT-Medium"/>
                <a:cs typeface="BlairMdITC TT-Medium"/>
              </a:rPr>
              <a:t>own theme music</a:t>
            </a: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BlairMdITC TT-Medium"/>
                <a:cs typeface="BlairMdITC TT-Medium"/>
              </a:rPr>
              <a:t>Understand the mood of the character </a:t>
            </a:r>
          </a:p>
          <a:p>
            <a:pPr algn="ctr"/>
            <a:r>
              <a:rPr lang="en-US" sz="2400" dirty="0" smtClean="0">
                <a:solidFill>
                  <a:srgbClr val="666699"/>
                </a:solidFill>
                <a:latin typeface="BlairMdITC TT-Medium"/>
                <a:cs typeface="BlairMdITC TT-Medium"/>
              </a:rPr>
              <a:t>from the music</a:t>
            </a:r>
            <a:endParaRPr lang="en-US" sz="2400" dirty="0">
              <a:solidFill>
                <a:srgbClr val="666699"/>
              </a:solidFill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43293" y="4144526"/>
            <a:ext cx="9028348" cy="1896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61390" y="1935875"/>
            <a:ext cx="4790670" cy="89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Art Music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6707" y="2826198"/>
            <a:ext cx="6401323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Variations on “America”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/>
                <a:ea typeface="+mj-ea"/>
                <a:cs typeface="Bradley Hand ITC TT-Bold"/>
              </a:rPr>
              <a:t>by Charles Ives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Theme – Theme</a:t>
            </a:r>
          </a:p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 composer creates a melody or idea and uses it throughout the entire piece of music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pic>
        <p:nvPicPr>
          <p:cNvPr id="6" name="Picture 5" descr="Charles Ives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457102" y="1379052"/>
            <a:ext cx="2935892" cy="294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9895" y="4326594"/>
            <a:ext cx="396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Patriotic songs pulled together </a:t>
            </a:r>
          </a:p>
          <a:p>
            <a:r>
              <a:rPr lang="en-US" sz="2000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creating a mood for the 4</a:t>
            </a:r>
            <a:r>
              <a:rPr lang="en-US" sz="2000" baseline="30000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th</a:t>
            </a:r>
            <a:r>
              <a:rPr lang="en-US" sz="2000" dirty="0" smtClean="0">
                <a:solidFill>
                  <a:srgbClr val="666699"/>
                </a:solidFill>
                <a:latin typeface="Bradley Hand ITC TT-Bold"/>
                <a:cs typeface="Bradley Hand ITC TT-Bold"/>
              </a:rPr>
              <a:t> of July</a:t>
            </a:r>
            <a:endParaRPr lang="en-US" sz="2000" dirty="0">
              <a:solidFill>
                <a:srgbClr val="666699"/>
              </a:solidFill>
              <a:latin typeface="Bradley Hand ITC TT-Bold"/>
              <a:cs typeface="Bradley Hand ITC T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0997" y="1874375"/>
            <a:ext cx="4845770" cy="121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Pop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racked"/>
                <a:ea typeface="+mj-ea"/>
                <a:cs typeface="Cracked"/>
              </a:rPr>
              <a:t> Music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racked"/>
              <a:ea typeface="+mj-ea"/>
              <a:cs typeface="Cracke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59407" y="3018186"/>
            <a:ext cx="5478730" cy="1847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Hey There Delilah – 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racked"/>
                <a:ea typeface="+mn-ea"/>
                <a:cs typeface="Cracked"/>
              </a:rPr>
              <a:t>Plain White T’s </a:t>
            </a:r>
            <a:endParaRPr lang="en-US" sz="3200" dirty="0" smtClean="0">
              <a:latin typeface="Cracked"/>
              <a:cs typeface="Cracke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dirty="0">
              <a:latin typeface="Cracked"/>
              <a:cs typeface="Cracke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730" y="367546"/>
            <a:ext cx="8944618" cy="14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Theme – Theme</a:t>
            </a:r>
          </a:p>
          <a:p>
            <a:pPr algn="ctr"/>
            <a:r>
              <a:rPr lang="en-US" sz="3200" dirty="0" smtClean="0">
                <a:latin typeface="Baskerville Old Face"/>
                <a:cs typeface="Baskerville Old Face"/>
              </a:rPr>
              <a:t>The composer creates a melody or idea and uses it throughout the entire piece of music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7957" y="3089737"/>
            <a:ext cx="355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Everything in the song has to do with a girl, Delilah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Lyrics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Title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  <a:latin typeface="Cracked"/>
                <a:cs typeface="Cracked"/>
              </a:rPr>
              <a:t>Feel (it’s a love song!)</a:t>
            </a:r>
            <a:endParaRPr lang="en-US" sz="2400" dirty="0">
              <a:solidFill>
                <a:srgbClr val="666699"/>
              </a:solidFill>
              <a:latin typeface="Cracked"/>
              <a:cs typeface="Crack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Moot – Week 3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Theme – Tone Color</a:t>
            </a:r>
          </a:p>
          <a:p>
            <a:r>
              <a:rPr lang="en-US" dirty="0" smtClean="0"/>
              <a:t>The composer can evoke a certain mood or emotion by using an instrument in a certain way or in a particular combination of instruments, utilizing the instruments in a unique register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914</Words>
  <Application>Microsoft Macintosh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Moot – Week 1</vt:lpstr>
      <vt:lpstr>Slide 2</vt:lpstr>
      <vt:lpstr>Slide 3</vt:lpstr>
      <vt:lpstr>Slide 4</vt:lpstr>
      <vt:lpstr>Moot – Week 2</vt:lpstr>
      <vt:lpstr>Slide 6</vt:lpstr>
      <vt:lpstr>Slide 7</vt:lpstr>
      <vt:lpstr>Slide 8</vt:lpstr>
      <vt:lpstr>Moot – Week 3</vt:lpstr>
      <vt:lpstr>Slide 10</vt:lpstr>
      <vt:lpstr>Slide 11</vt:lpstr>
      <vt:lpstr>Slide 12</vt:lpstr>
      <vt:lpstr>MOOT – Week 4</vt:lpstr>
      <vt:lpstr>Slide 14</vt:lpstr>
      <vt:lpstr>Slide 15</vt:lpstr>
      <vt:lpstr>Slide 16</vt:lpstr>
      <vt:lpstr>Moot – Week 5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– Culture The composer uses influences of another non-western culture to influence his or her musical style</dc:title>
  <dc:creator>Kristen Barnes</dc:creator>
  <cp:lastModifiedBy>Kristen Barnes</cp:lastModifiedBy>
  <cp:revision>32</cp:revision>
  <dcterms:created xsi:type="dcterms:W3CDTF">2012-09-24T14:54:30Z</dcterms:created>
  <dcterms:modified xsi:type="dcterms:W3CDTF">2012-09-24T16:07:03Z</dcterms:modified>
</cp:coreProperties>
</file>