
<file path=[Content_Types].xml><?xml version="1.0" encoding="utf-8"?>
<Types xmlns="http://schemas.openxmlformats.org/package/2006/content-types">
  <Override PartName="/ppt/slides/slide17.xml" ContentType="application/vnd.openxmlformats-officedocument.presentationml.slide+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ppt/slideLayouts/slideLayout16.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slides/slide9.xml" ContentType="application/vnd.openxmlformats-officedocument.presentationml.slide+xml"/>
  <Override PartName="/docProps/core.xml" ContentType="application/vnd.openxmlformats-package.core-properties+xml"/>
  <Default Extension="rels" ContentType="application/vnd.openxmlformats-package.relationships+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Layouts/slideLayout12.xml" ContentType="application/vnd.openxmlformats-officedocument.presentationml.slideLayout+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30" r:id="rId1"/>
  </p:sldMasterIdLst>
  <p:sldIdLst>
    <p:sldId id="256" r:id="rId2"/>
    <p:sldId id="257" r:id="rId3"/>
    <p:sldId id="258" r:id="rId4"/>
    <p:sldId id="259" r:id="rId5"/>
    <p:sldId id="260" r:id="rId6"/>
    <p:sldId id="261" r:id="rId7"/>
    <p:sldId id="262" r:id="rId8"/>
    <p:sldId id="263" r:id="rId9"/>
    <p:sldId id="271" r:id="rId10"/>
    <p:sldId id="264" r:id="rId11"/>
    <p:sldId id="272" r:id="rId12"/>
    <p:sldId id="265" r:id="rId13"/>
    <p:sldId id="273" r:id="rId14"/>
    <p:sldId id="266" r:id="rId15"/>
    <p:sldId id="267" r:id="rId16"/>
    <p:sldId id="268" r:id="rId17"/>
    <p:sldId id="269" r:id="rId18"/>
    <p:sldId id="270"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8" d="100"/>
          <a:sy n="98" d="100"/>
        </p:scale>
        <p:origin x="-41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printerSettings" Target="printerSettings/printerSettings1.bin"/><Relationship Id="rId4" Type="http://schemas.openxmlformats.org/officeDocument/2006/relationships/slide" Target="slides/slide3.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24" Type="http://schemas.openxmlformats.org/officeDocument/2006/relationships/tableStyles" Target="tableStyles.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slide" Target="slides/slide16.xml"/><Relationship Id="rId19" Type="http://schemas.openxmlformats.org/officeDocument/2006/relationships/slide" Target="slides/slide18.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slide" Target="slides/slide1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2AB9F51-C26B-4644-AC7E-A618488A626A}" type="datetimeFigureOut">
              <a:rPr lang="en-US" smtClean="0"/>
              <a:pPr/>
              <a:t>2/5/10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FFA36-6CD1-9D40-A378-24F85186C097}" type="datetimeFigureOut">
              <a:rPr lang="en-US" smtClean="0"/>
              <a:pPr/>
              <a:t>2/5/10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0EFC0-0866-5A4E-BF8C-2EA278301B98}" type="slidenum">
              <a:rPr lang="en-US" smtClean="0"/>
              <a:pPr/>
              <a:t>‹#›</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FFA36-6CD1-9D40-A378-24F85186C097}" type="datetimeFigureOut">
              <a:rPr lang="en-US" smtClean="0"/>
              <a:pPr/>
              <a:t>2/5/10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0EFC0-0866-5A4E-BF8C-2EA278301B9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US" smtClean="0"/>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FFA36-6CD1-9D40-A378-24F85186C097}" type="datetimeFigureOut">
              <a:rPr lang="en-US" smtClean="0"/>
              <a:pPr/>
              <a:t>2/5/10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0EFC0-0866-5A4E-BF8C-2EA278301B9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B13FFA36-6CD1-9D40-A378-24F85186C097}" type="datetimeFigureOut">
              <a:rPr lang="en-US" smtClean="0"/>
              <a:pPr/>
              <a:t>2/5/10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0EFC0-0866-5A4E-BF8C-2EA278301B98}" type="slidenum">
              <a:rPr lang="en-US" smtClean="0"/>
              <a:pPr/>
              <a:t>‹#›</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US" smtClean="0"/>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US" smtClean="0"/>
              <a:t>Click icon to add picture</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FFA36-6CD1-9D40-A378-24F85186C097}" type="datetimeFigureOut">
              <a:rPr lang="en-US" smtClean="0"/>
              <a:pPr/>
              <a:t>2/5/10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0EFC0-0866-5A4E-BF8C-2EA278301B98}" type="slidenum">
              <a:rPr lang="en-US" smtClean="0"/>
              <a:pPr/>
              <a:t>‹#›</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13FFA36-6CD1-9D40-A378-24F85186C097}" type="datetimeFigureOut">
              <a:rPr lang="en-US" smtClean="0"/>
              <a:pPr/>
              <a:t>2/5/10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0EFC0-0866-5A4E-BF8C-2EA278301B9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n-US" smtClean="0"/>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13FFA36-6CD1-9D40-A378-24F85186C097}" type="datetimeFigureOut">
              <a:rPr lang="en-US" smtClean="0"/>
              <a:pPr/>
              <a:t>2/5/10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0EFC0-0866-5A4E-BF8C-2EA278301B98}" type="slidenum">
              <a:rPr lang="en-US" smtClean="0"/>
              <a:pPr/>
              <a:t>‹#›</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13FFA36-6CD1-9D40-A378-24F85186C097}" type="datetimeFigureOut">
              <a:rPr lang="en-US" smtClean="0"/>
              <a:pPr/>
              <a:t>2/5/10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0EFC0-0866-5A4E-BF8C-2EA278301B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B13FFA36-6CD1-9D40-A378-24F85186C097}" type="datetimeFigureOut">
              <a:rPr lang="en-US" smtClean="0"/>
              <a:pPr/>
              <a:t>2/5/10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0EFC0-0866-5A4E-BF8C-2EA278301B98}" type="slidenum">
              <a:rPr lang="en-US" smtClean="0"/>
              <a:pPr/>
              <a:t>‹#›</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US" smtClean="0"/>
              <a:t>Click icon to add picture</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US" smtClean="0"/>
              <a:t>Click to edit Master title style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7"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US" smtClean="0"/>
              <a:t>Click to edit Master text styles</a:t>
            </a:r>
          </a:p>
        </p:txBody>
      </p:sp>
      <p:sp>
        <p:nvSpPr>
          <p:cNvPr id="4" name="Date Placeholder 3"/>
          <p:cNvSpPr>
            <a:spLocks noGrp="1"/>
          </p:cNvSpPr>
          <p:nvPr>
            <p:ph type="dt" sz="half" idx="10"/>
          </p:nvPr>
        </p:nvSpPr>
        <p:spPr/>
        <p:txBody>
          <a:bodyPr/>
          <a:lstStyle/>
          <a:p>
            <a:fld id="{72AAB499-F5DE-4BE5-BB26-90CC428051F7}" type="datetime1">
              <a:rPr lang="en-US" smtClean="0"/>
              <a:pPr/>
              <a:t>2/5/10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5CD18-686B-47A9-AFD5-66CE5FA52A6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US" smtClean="0"/>
              <a:t>Click icon to add picture</a:t>
            </a:r>
            <a:endParaRPr/>
          </a:p>
        </p:txBody>
      </p:sp>
      <p:sp>
        <p:nvSpPr>
          <p:cNvPr id="4" name="Date Placeholder 3"/>
          <p:cNvSpPr>
            <a:spLocks noGrp="1"/>
          </p:cNvSpPr>
          <p:nvPr>
            <p:ph type="dt" sz="half" idx="10"/>
          </p:nvPr>
        </p:nvSpPr>
        <p:spPr/>
        <p:txBody>
          <a:bodyPr/>
          <a:lstStyle/>
          <a:p>
            <a:fld id="{B13FFA36-6CD1-9D40-A378-24F85186C097}" type="datetimeFigureOut">
              <a:rPr lang="en-US" smtClean="0"/>
              <a:pPr/>
              <a:t>2/5/10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0EFC0-0866-5A4E-BF8C-2EA278301B98}" type="slidenum">
              <a:rPr lang="en-US" smtClean="0"/>
              <a:pPr/>
              <a:t>‹#›</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US" smtClean="0"/>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B13FFA36-6CD1-9D40-A378-24F85186C097}" type="datetimeFigureOut">
              <a:rPr lang="en-US" smtClean="0"/>
              <a:pPr/>
              <a:t>2/5/10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0EFC0-0866-5A4E-BF8C-2EA278301B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B13FFA36-6CD1-9D40-A378-24F85186C097}" type="datetimeFigureOut">
              <a:rPr lang="en-US" smtClean="0"/>
              <a:pPr/>
              <a:t>2/5/10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60EFC0-0866-5A4E-BF8C-2EA278301B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3FFA36-6CD1-9D40-A378-24F85186C097}" type="datetimeFigureOut">
              <a:rPr lang="en-US" smtClean="0"/>
              <a:pPr/>
              <a:t>2/5/10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60EFC0-0866-5A4E-BF8C-2EA278301B9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3FFA36-6CD1-9D40-A378-24F85186C097}" type="datetimeFigureOut">
              <a:rPr lang="en-US" smtClean="0"/>
              <a:pPr/>
              <a:t>2/5/10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60EFC0-0866-5A4E-BF8C-2EA278301B98}" type="slidenum">
              <a:rPr lang="en-US" smtClean="0"/>
              <a:pPr/>
              <a:t>‹#›</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B13FFA36-6CD1-9D40-A378-24F85186C097}" type="datetimeFigureOut">
              <a:rPr lang="en-US" smtClean="0"/>
              <a:pPr/>
              <a:t>2/5/10</a:t>
            </a:fld>
            <a:endParaRPr lang="en-US"/>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0C60EFC0-0866-5A4E-BF8C-2EA278301B98}" type="slidenum">
              <a:rPr lang="en-US" smtClean="0"/>
              <a:pPr/>
              <a:t>‹#›</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n-US" smtClean="0"/>
              <a:t>Click to edit Master title style</a:t>
            </a:r>
            <a:endParaRPr/>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 id="2147483745" r:id="rId15"/>
    <p:sldLayoutId id="2147483746" r:id="rId16"/>
  </p:sldLayoutIdLst>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n.wikipedia.org/wiki/UK" TargetMode="External"/><Relationship Id="rId3" Type="http://schemas.openxmlformats.org/officeDocument/2006/relationships/image" Target="../media/image8.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4" Type="http://schemas.openxmlformats.org/officeDocument/2006/relationships/image" Target="../media/image11.png"/><Relationship Id="rId1" Type="http://schemas.openxmlformats.org/officeDocument/2006/relationships/slideLayout" Target="../slideLayouts/slideLayout12.xml"/><Relationship Id="rId2" Type="http://schemas.openxmlformats.org/officeDocument/2006/relationships/image" Target="../media/image9.png"/><Relationship Id="rId3"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hyperlink" Target="http://en.wikipedia.org/wiki/Harvest_(album)" TargetMode="External"/><Relationship Id="rId3" Type="http://schemas.openxmlformats.org/officeDocument/2006/relationships/image" Target="../media/image12.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4" Type="http://schemas.openxmlformats.org/officeDocument/2006/relationships/image" Target="../media/image13.png"/><Relationship Id="rId1" Type="http://schemas.openxmlformats.org/officeDocument/2006/relationships/slideLayout" Target="../slideLayouts/slideLayout12.xml"/><Relationship Id="rId2" Type="http://schemas.openxmlformats.org/officeDocument/2006/relationships/image" Target="../media/image9.png"/><Relationship Id="rId3" Type="http://schemas.openxmlformats.org/officeDocument/2006/relationships/image" Target="../media/image5.png"/></Relationships>
</file>

<file path=ppt/slides/_rels/slide14.xml.rels><?xml version="1.0" encoding="UTF-8" standalone="yes"?>
<Relationships xmlns="http://schemas.openxmlformats.org/package/2006/relationships"><Relationship Id="rId2" Type="http://schemas.openxmlformats.org/officeDocument/2006/relationships/hyperlink" Target="http://en.wikipedia.org/wiki/Michael_Jackson" TargetMode="External"/><Relationship Id="rId3" Type="http://schemas.openxmlformats.org/officeDocument/2006/relationships/image" Target="../media/image14.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8" Type="http://schemas.openxmlformats.org/officeDocument/2006/relationships/image" Target="../media/image11.png"/><Relationship Id="rId4" Type="http://schemas.openxmlformats.org/officeDocument/2006/relationships/image" Target="../media/image18.png"/><Relationship Id="rId5" Type="http://schemas.openxmlformats.org/officeDocument/2006/relationships/image" Target="../media/image13.png"/><Relationship Id="rId7" Type="http://schemas.openxmlformats.org/officeDocument/2006/relationships/image" Target="../media/image19.png"/><Relationship Id="rId1" Type="http://schemas.openxmlformats.org/officeDocument/2006/relationships/slideLayout" Target="../slideLayouts/slideLayout12.xml"/><Relationship Id="rId2" Type="http://schemas.openxmlformats.org/officeDocument/2006/relationships/image" Target="../media/image10.png"/><Relationship Id="rId3" Type="http://schemas.openxmlformats.org/officeDocument/2006/relationships/image" Target="../media/image9.png"/><Relationship Id="rId6"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8" Type="http://schemas.openxmlformats.org/officeDocument/2006/relationships/hyperlink" Target="http://en.wikipedia.org/wiki/Atlanta,_Georgia" TargetMode="External"/><Relationship Id="rId4" Type="http://schemas.openxmlformats.org/officeDocument/2006/relationships/hyperlink" Target="http://en.wikipedia.org/wiki/Baptists" TargetMode="External"/><Relationship Id="rId5" Type="http://schemas.openxmlformats.org/officeDocument/2006/relationships/hyperlink" Target="http://en.wikipedia.org/wiki/Church_of_Christ" TargetMode="External"/><Relationship Id="rId7" Type="http://schemas.openxmlformats.org/officeDocument/2006/relationships/hyperlink" Target="http://en.wikipedia.org/wiki/WSB_(AM)" TargetMode="External"/><Relationship Id="rId1" Type="http://schemas.openxmlformats.org/officeDocument/2006/relationships/slideLayout" Target="../slideLayouts/slideLayout13.xml"/><Relationship Id="rId2" Type="http://schemas.openxmlformats.org/officeDocument/2006/relationships/hyperlink" Target="http://en.wikipedia.org/wiki/Albert_E._Brumley" TargetMode="External"/><Relationship Id="rId9" Type="http://schemas.openxmlformats.org/officeDocument/2006/relationships/image" Target="../media/image4.jpeg"/><Relationship Id="rId3" Type="http://schemas.openxmlformats.org/officeDocument/2006/relationships/hyperlink" Target="http://en.wikipedia.org/wiki/Hymn" TargetMode="External"/><Relationship Id="rId6" Type="http://schemas.openxmlformats.org/officeDocument/2006/relationships/hyperlink" Target="http://en.wikipedia.org/wiki/Gospel_music"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3" Type="http://schemas.openxmlformats.org/officeDocument/2006/relationships/image" Target="../media/image5.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Guitar Songs of the Week</a:t>
            </a:r>
            <a:endParaRPr lang="en-US" dirty="0"/>
          </a:p>
        </p:txBody>
      </p:sp>
      <p:sp>
        <p:nvSpPr>
          <p:cNvPr id="3" name="Subtitle 2"/>
          <p:cNvSpPr>
            <a:spLocks noGrp="1"/>
          </p:cNvSpPr>
          <p:nvPr>
            <p:ph type="subTitle" idx="1"/>
          </p:nvPr>
        </p:nvSpPr>
        <p:spPr/>
        <p:txBody>
          <a:bodyPr/>
          <a:lstStyle/>
          <a:p>
            <a:r>
              <a:rPr lang="en-US" dirty="0" smtClean="0"/>
              <a:t>8</a:t>
            </a:r>
            <a:r>
              <a:rPr lang="en-US" baseline="30000" dirty="0" smtClean="0"/>
              <a:t>th</a:t>
            </a:r>
            <a:r>
              <a:rPr lang="en-US" dirty="0" smtClean="0"/>
              <a:t> Grade Guitar Class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7600" y="914400"/>
            <a:ext cx="5195047" cy="5715000"/>
          </a:xfrm>
        </p:spPr>
        <p:txBody>
          <a:bodyPr>
            <a:normAutofit fontScale="77500" lnSpcReduction="20000"/>
          </a:bodyPr>
          <a:lstStyle/>
          <a:p>
            <a:r>
              <a:rPr lang="en-US" dirty="0" smtClean="0"/>
              <a:t>"</a:t>
            </a:r>
            <a:r>
              <a:rPr lang="en-US" b="1" dirty="0" smtClean="0"/>
              <a:t>Three Little Birds</a:t>
            </a:r>
            <a:r>
              <a:rPr lang="en-US" dirty="0" smtClean="0"/>
              <a:t>” (Don’t Worry about a Thing) is a song by Bob Marley &amp; The Wailers from their 1977 album </a:t>
            </a:r>
            <a:r>
              <a:rPr lang="en-US" i="1" dirty="0" smtClean="0"/>
              <a:t>Exodus</a:t>
            </a:r>
            <a:r>
              <a:rPr lang="en-US" dirty="0" smtClean="0"/>
              <a:t>. It is one of Bob Marley's most popular songs. The single was released in 1980 and reached the Top 20 in the </a:t>
            </a:r>
            <a:r>
              <a:rPr lang="en-US" dirty="0" smtClean="0">
                <a:hlinkClick r:id="rId2" tooltip="UK"/>
              </a:rPr>
              <a:t>UK</a:t>
            </a:r>
            <a:r>
              <a:rPr lang="en-US" dirty="0" smtClean="0"/>
              <a:t>, peaking at number 17. The song has been covered by numerous other artists. whose version reached number one on the </a:t>
            </a:r>
            <a:r>
              <a:rPr lang="en-US" i="1" dirty="0" smtClean="0"/>
              <a:t>Billboard</a:t>
            </a:r>
            <a:r>
              <a:rPr lang="en-US" dirty="0" smtClean="0"/>
              <a:t> Hot Singles Sales chart in 2008.</a:t>
            </a:r>
          </a:p>
          <a:p>
            <a:r>
              <a:rPr lang="en-US" dirty="0" smtClean="0"/>
              <a:t>"</a:t>
            </a:r>
            <a:r>
              <a:rPr lang="en-US" b="1" dirty="0" smtClean="0"/>
              <a:t>One Love”</a:t>
            </a:r>
            <a:r>
              <a:rPr lang="en-US" dirty="0" smtClean="0"/>
              <a:t> is a reggae/Rhythm and blues song by Bob Marley &amp; The Wailers from their 1977 album </a:t>
            </a:r>
            <a:r>
              <a:rPr lang="en-US" i="1" dirty="0" smtClean="0"/>
              <a:t>Exodus</a:t>
            </a:r>
            <a:r>
              <a:rPr lang="en-US" dirty="0" smtClean="0"/>
              <a:t>. It was first recorded in a ska style by Marley's original group, The Wailers, on their 1965 debut album </a:t>
            </a:r>
            <a:r>
              <a:rPr lang="en-US" i="1" dirty="0" smtClean="0"/>
              <a:t>The Wailing Wailers</a:t>
            </a:r>
            <a:r>
              <a:rPr lang="en-US" dirty="0" smtClean="0"/>
              <a:t>. It has also been included on many of their compilation albums, making it an influential classic.</a:t>
            </a:r>
          </a:p>
          <a:p>
            <a:r>
              <a:rPr lang="en-US" b="1" dirty="0" smtClean="0"/>
              <a:t>Robert </a:t>
            </a:r>
            <a:r>
              <a:rPr lang="en-US" b="1" dirty="0" err="1" smtClean="0"/>
              <a:t>Nesta</a:t>
            </a:r>
            <a:r>
              <a:rPr lang="en-US" b="1" dirty="0" smtClean="0"/>
              <a:t> "Bob" Marley</a:t>
            </a:r>
            <a:r>
              <a:rPr lang="en-US" dirty="0" smtClean="0"/>
              <a:t> (1945 – 1981) was a Jamaican singer-songwriter and musician. He was the lead singer, songwriter and guitarist for the </a:t>
            </a:r>
            <a:r>
              <a:rPr lang="en-US" dirty="0" err="1" smtClean="0"/>
              <a:t>ska</a:t>
            </a:r>
            <a:r>
              <a:rPr lang="en-US" dirty="0" smtClean="0"/>
              <a:t>, </a:t>
            </a:r>
            <a:r>
              <a:rPr lang="en-US" dirty="0" err="1" smtClean="0"/>
              <a:t>rocksteady</a:t>
            </a:r>
            <a:r>
              <a:rPr lang="en-US" dirty="0" smtClean="0"/>
              <a:t> and reggae bands The Wailers (1964–1974) and Bob Marley &amp; The Wailers (1974–1981). Marley remains the most widely known and revered performer of reggae music, and is credited for helping spread both Jamaican music and the </a:t>
            </a:r>
            <a:r>
              <a:rPr lang="en-US" dirty="0" err="1" smtClean="0"/>
              <a:t>Rastafari</a:t>
            </a:r>
            <a:r>
              <a:rPr lang="en-US" dirty="0" smtClean="0"/>
              <a:t> movement to a worldwide audience. </a:t>
            </a:r>
            <a:endParaRPr lang="en-US" dirty="0"/>
          </a:p>
        </p:txBody>
      </p:sp>
      <p:sp>
        <p:nvSpPr>
          <p:cNvPr id="3" name="Text Placeholder 2"/>
          <p:cNvSpPr>
            <a:spLocks noGrp="1"/>
          </p:cNvSpPr>
          <p:nvPr>
            <p:ph type="body" sz="half" idx="2"/>
          </p:nvPr>
        </p:nvSpPr>
        <p:spPr>
          <a:xfrm>
            <a:off x="419101" y="5973763"/>
            <a:ext cx="1181099" cy="304799"/>
          </a:xfrm>
        </p:spPr>
        <p:txBody>
          <a:bodyPr>
            <a:normAutofit lnSpcReduction="10000"/>
          </a:bodyPr>
          <a:lstStyle/>
          <a:p>
            <a:r>
              <a:rPr lang="en-US" dirty="0" smtClean="0"/>
              <a:t>Bob Marley</a:t>
            </a:r>
            <a:endParaRPr lang="en-US" dirty="0"/>
          </a:p>
        </p:txBody>
      </p:sp>
      <p:sp>
        <p:nvSpPr>
          <p:cNvPr id="4" name="Title 3"/>
          <p:cNvSpPr>
            <a:spLocks noGrp="1"/>
          </p:cNvSpPr>
          <p:nvPr>
            <p:ph type="title"/>
          </p:nvPr>
        </p:nvSpPr>
        <p:spPr>
          <a:xfrm>
            <a:off x="410764" y="4419600"/>
            <a:ext cx="2475395" cy="1295400"/>
          </a:xfrm>
        </p:spPr>
        <p:txBody>
          <a:bodyPr>
            <a:noAutofit/>
          </a:bodyPr>
          <a:lstStyle/>
          <a:p>
            <a:r>
              <a:rPr lang="en-US" sz="2800" dirty="0" smtClean="0"/>
              <a:t>Don’t Worry about a Thing/One Love</a:t>
            </a:r>
            <a:endParaRPr lang="en-US" sz="2800" dirty="0"/>
          </a:p>
        </p:txBody>
      </p:sp>
      <p:pic>
        <p:nvPicPr>
          <p:cNvPr id="6" name="Picture Placeholder 5" descr="Bob-Marley-in-Concert_Zurich_05-30-80.jpg"/>
          <p:cNvPicPr>
            <a:picLocks noGrp="1" noChangeAspect="1"/>
          </p:cNvPicPr>
          <p:nvPr>
            <p:ph type="pic" sz="quarter" idx="13"/>
          </p:nvPr>
        </p:nvPicPr>
        <p:blipFill>
          <a:blip r:embed="rId3"/>
          <a:srcRect t="-30902" b="-30902"/>
          <a:stretch>
            <a:fillRect/>
          </a:stretch>
        </p:blipFill>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 name="Title 28"/>
          <p:cNvSpPr>
            <a:spLocks noGrp="1"/>
          </p:cNvSpPr>
          <p:nvPr>
            <p:ph type="title"/>
          </p:nvPr>
        </p:nvSpPr>
        <p:spPr/>
        <p:txBody>
          <a:bodyPr/>
          <a:lstStyle/>
          <a:p>
            <a:r>
              <a:rPr lang="en-US" dirty="0" smtClean="0"/>
              <a:t>Don’t Worry About a Thing/One Love</a:t>
            </a:r>
            <a:endParaRPr lang="en-US" dirty="0"/>
          </a:p>
        </p:txBody>
      </p:sp>
      <p:sp>
        <p:nvSpPr>
          <p:cNvPr id="31" name="Text Placeholder 30"/>
          <p:cNvSpPr>
            <a:spLocks noGrp="1"/>
          </p:cNvSpPr>
          <p:nvPr>
            <p:ph type="body" sz="half" idx="2"/>
          </p:nvPr>
        </p:nvSpPr>
        <p:spPr/>
        <p:txBody>
          <a:bodyPr/>
          <a:lstStyle/>
          <a:p>
            <a:r>
              <a:rPr lang="en-US" dirty="0" smtClean="0"/>
              <a:t>Bob Marley</a:t>
            </a:r>
            <a:endParaRPr lang="en-US" dirty="0"/>
          </a:p>
        </p:txBody>
      </p:sp>
      <p:pic>
        <p:nvPicPr>
          <p:cNvPr id="9" name="Picture 8" descr="Picture 1.png"/>
          <p:cNvPicPr>
            <a:picLocks noChangeAspect="1"/>
          </p:cNvPicPr>
          <p:nvPr/>
        </p:nvPicPr>
        <p:blipFill>
          <a:blip r:embed="rId2"/>
          <a:stretch>
            <a:fillRect/>
          </a:stretch>
        </p:blipFill>
        <p:spPr>
          <a:xfrm>
            <a:off x="3471863" y="838200"/>
            <a:ext cx="1862137" cy="2209315"/>
          </a:xfrm>
          <a:prstGeom prst="rect">
            <a:avLst/>
          </a:prstGeom>
        </p:spPr>
      </p:pic>
      <p:pic>
        <p:nvPicPr>
          <p:cNvPr id="10" name="Picture 9" descr="Picture 2.png"/>
          <p:cNvPicPr>
            <a:picLocks noChangeAspect="1"/>
          </p:cNvPicPr>
          <p:nvPr/>
        </p:nvPicPr>
        <p:blipFill>
          <a:blip r:embed="rId3"/>
          <a:stretch>
            <a:fillRect/>
          </a:stretch>
        </p:blipFill>
        <p:spPr>
          <a:xfrm>
            <a:off x="1066800" y="914400"/>
            <a:ext cx="1782466" cy="2133115"/>
          </a:xfrm>
          <a:prstGeom prst="rect">
            <a:avLst/>
          </a:prstGeom>
        </p:spPr>
      </p:pic>
      <p:pic>
        <p:nvPicPr>
          <p:cNvPr id="11" name="Picture 10" descr="Picture 6.png"/>
          <p:cNvPicPr>
            <a:picLocks noChangeAspect="1"/>
          </p:cNvPicPr>
          <p:nvPr/>
        </p:nvPicPr>
        <p:blipFill>
          <a:blip r:embed="rId4"/>
          <a:stretch>
            <a:fillRect/>
          </a:stretch>
        </p:blipFill>
        <p:spPr>
          <a:xfrm>
            <a:off x="6172200" y="914400"/>
            <a:ext cx="1757363" cy="2255283"/>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a:t>
            </a:r>
            <a:r>
              <a:rPr lang="en-US" b="1" dirty="0" smtClean="0"/>
              <a:t>Heart of Gold</a:t>
            </a:r>
            <a:r>
              <a:rPr lang="en-US" dirty="0" smtClean="0"/>
              <a:t>" from the 1972 album </a:t>
            </a:r>
            <a:r>
              <a:rPr lang="en-US" i="1" dirty="0" smtClean="0"/>
              <a:t>Harves</a:t>
            </a:r>
            <a:r>
              <a:rPr lang="en-US" i="1" dirty="0" smtClean="0">
                <a:hlinkClick r:id="rId2" tooltip="Harvest (album)"/>
              </a:rPr>
              <a:t>t</a:t>
            </a:r>
            <a:r>
              <a:rPr lang="en-US" dirty="0" smtClean="0"/>
              <a:t> is Neil Young's only number one hit single in his long musical career. </a:t>
            </a:r>
            <a:r>
              <a:rPr lang="en-US" i="1" dirty="0" smtClean="0"/>
              <a:t>Rolling Stone</a:t>
            </a:r>
            <a:r>
              <a:rPr lang="en-US" dirty="0" smtClean="0"/>
              <a:t> ranked it #297 on their list of the 500 greatest songs of all time. It features the back-up vocals of James Taylor and Linda Ronstadt. Unable to stand for long periods of time, he could not play his electric guitar and so returned to his acoustic guitar, which he could play sitting down.</a:t>
            </a:r>
            <a:endParaRPr lang="en-US" baseline="30000" dirty="0" smtClean="0"/>
          </a:p>
          <a:p>
            <a:r>
              <a:rPr lang="en-US" b="1" dirty="0" smtClean="0"/>
              <a:t>Neil Young </a:t>
            </a:r>
            <a:r>
              <a:rPr lang="en-US" dirty="0" smtClean="0"/>
              <a:t>(born 1945) is a Grammy Award winning Canadian singer-songwriter, musician and film director. He was inducted into the Rock and Roll Hall of Fame as a solo artist in 1995 and also as a member of Buffalo Springfield in 1997.</a:t>
            </a:r>
            <a:r>
              <a:rPr lang="en-US" baseline="30000" dirty="0" smtClean="0"/>
              <a:t> </a:t>
            </a:r>
            <a:r>
              <a:rPr lang="en-US" dirty="0" smtClean="0"/>
              <a:t>He established himself as the tentative fourth member of Crosby, Stills &amp; Nash. He has since become "one of the most respected and influential musicians of his generation”.</a:t>
            </a:r>
          </a:p>
        </p:txBody>
      </p:sp>
      <p:sp>
        <p:nvSpPr>
          <p:cNvPr id="3" name="Text Placeholder 2"/>
          <p:cNvSpPr>
            <a:spLocks noGrp="1"/>
          </p:cNvSpPr>
          <p:nvPr>
            <p:ph type="body" sz="half" idx="2"/>
          </p:nvPr>
        </p:nvSpPr>
        <p:spPr>
          <a:xfrm>
            <a:off x="419101" y="5973763"/>
            <a:ext cx="1181099" cy="304799"/>
          </a:xfrm>
        </p:spPr>
        <p:txBody>
          <a:bodyPr>
            <a:normAutofit lnSpcReduction="10000"/>
          </a:bodyPr>
          <a:lstStyle/>
          <a:p>
            <a:r>
              <a:rPr lang="en-US" dirty="0" smtClean="0"/>
              <a:t>Neil Young</a:t>
            </a:r>
            <a:endParaRPr lang="en-US" dirty="0"/>
          </a:p>
        </p:txBody>
      </p:sp>
      <p:sp>
        <p:nvSpPr>
          <p:cNvPr id="4" name="Title 3"/>
          <p:cNvSpPr>
            <a:spLocks noGrp="1"/>
          </p:cNvSpPr>
          <p:nvPr>
            <p:ph type="title"/>
          </p:nvPr>
        </p:nvSpPr>
        <p:spPr>
          <a:xfrm>
            <a:off x="410764" y="4419600"/>
            <a:ext cx="2475395" cy="1295400"/>
          </a:xfrm>
        </p:spPr>
        <p:txBody>
          <a:bodyPr>
            <a:noAutofit/>
          </a:bodyPr>
          <a:lstStyle/>
          <a:p>
            <a:r>
              <a:rPr lang="en-US" sz="3600" dirty="0" smtClean="0"/>
              <a:t>Heart of Gold</a:t>
            </a:r>
            <a:endParaRPr lang="en-US" sz="3600" dirty="0"/>
          </a:p>
        </p:txBody>
      </p:sp>
      <p:pic>
        <p:nvPicPr>
          <p:cNvPr id="8" name="Picture Placeholder 7" descr="Heart_of_Gold_by_Neal_Yound_single_cover.jpg"/>
          <p:cNvPicPr>
            <a:picLocks noGrp="1" noChangeAspect="1"/>
          </p:cNvPicPr>
          <p:nvPr>
            <p:ph type="pic" sz="quarter" idx="13"/>
          </p:nvPr>
        </p:nvPicPr>
        <p:blipFill>
          <a:blip r:embed="rId3"/>
          <a:srcRect t="-16539" b="-16539"/>
          <a:stretch>
            <a:fillRect/>
          </a:stretch>
        </p:blipFill>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 name="Title 28"/>
          <p:cNvSpPr>
            <a:spLocks noGrp="1"/>
          </p:cNvSpPr>
          <p:nvPr>
            <p:ph type="title"/>
          </p:nvPr>
        </p:nvSpPr>
        <p:spPr/>
        <p:txBody>
          <a:bodyPr/>
          <a:lstStyle/>
          <a:p>
            <a:r>
              <a:rPr lang="en-US" dirty="0" smtClean="0"/>
              <a:t>Heart of Gold</a:t>
            </a:r>
            <a:endParaRPr lang="en-US" dirty="0"/>
          </a:p>
        </p:txBody>
      </p:sp>
      <p:sp>
        <p:nvSpPr>
          <p:cNvPr id="31" name="Text Placeholder 30"/>
          <p:cNvSpPr>
            <a:spLocks noGrp="1"/>
          </p:cNvSpPr>
          <p:nvPr>
            <p:ph type="body" sz="half" idx="2"/>
          </p:nvPr>
        </p:nvSpPr>
        <p:spPr/>
        <p:txBody>
          <a:bodyPr/>
          <a:lstStyle/>
          <a:p>
            <a:r>
              <a:rPr lang="en-US" dirty="0" smtClean="0"/>
              <a:t>Neil Young</a:t>
            </a:r>
            <a:endParaRPr lang="en-US" dirty="0"/>
          </a:p>
        </p:txBody>
      </p:sp>
      <p:pic>
        <p:nvPicPr>
          <p:cNvPr id="9" name="Picture 8" descr="Picture 1.png"/>
          <p:cNvPicPr>
            <a:picLocks noChangeAspect="1"/>
          </p:cNvPicPr>
          <p:nvPr/>
        </p:nvPicPr>
        <p:blipFill>
          <a:blip r:embed="rId2"/>
          <a:stretch>
            <a:fillRect/>
          </a:stretch>
        </p:blipFill>
        <p:spPr>
          <a:xfrm>
            <a:off x="3471863" y="838200"/>
            <a:ext cx="1862137" cy="2209315"/>
          </a:xfrm>
          <a:prstGeom prst="rect">
            <a:avLst/>
          </a:prstGeom>
        </p:spPr>
      </p:pic>
      <p:pic>
        <p:nvPicPr>
          <p:cNvPr id="7" name="Picture 6" descr="Picture 7.png"/>
          <p:cNvPicPr>
            <a:picLocks noChangeAspect="1"/>
          </p:cNvPicPr>
          <p:nvPr/>
        </p:nvPicPr>
        <p:blipFill>
          <a:blip r:embed="rId3"/>
          <a:stretch>
            <a:fillRect/>
          </a:stretch>
        </p:blipFill>
        <p:spPr>
          <a:xfrm>
            <a:off x="6553200" y="766010"/>
            <a:ext cx="1828799" cy="2117557"/>
          </a:xfrm>
          <a:prstGeom prst="rect">
            <a:avLst/>
          </a:prstGeom>
        </p:spPr>
      </p:pic>
      <p:pic>
        <p:nvPicPr>
          <p:cNvPr id="8" name="Picture 7" descr="Picture 5.png"/>
          <p:cNvPicPr>
            <a:picLocks noChangeAspect="1"/>
          </p:cNvPicPr>
          <p:nvPr/>
        </p:nvPicPr>
        <p:blipFill>
          <a:blip r:embed="rId4"/>
          <a:stretch>
            <a:fillRect/>
          </a:stretch>
        </p:blipFill>
        <p:spPr>
          <a:xfrm>
            <a:off x="838200" y="838200"/>
            <a:ext cx="2030413" cy="2325151"/>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a:t>
            </a:r>
            <a:r>
              <a:rPr lang="en-US" b="1" dirty="0" err="1" smtClean="0"/>
              <a:t>Rockin</a:t>
            </a:r>
            <a:r>
              <a:rPr lang="en-US" b="1" dirty="0" smtClean="0"/>
              <a:t>' Robin</a:t>
            </a:r>
            <a:r>
              <a:rPr lang="en-US" dirty="0" smtClean="0"/>
              <a:t>" is a song written by Leon René under the pseudonym Jimmie Thomas and recorded by Bobby Day in 1958. It was Day's only hit single, becoming a No. 2 Billboard Hot 100 hit.</a:t>
            </a:r>
            <a:r>
              <a:rPr lang="en-US" dirty="0" smtClean="0">
                <a:hlinkClick r:id="rId2" tooltip="Michael Jackson"/>
              </a:rPr>
              <a:t> </a:t>
            </a:r>
          </a:p>
          <a:p>
            <a:r>
              <a:rPr lang="en-US" b="1" dirty="0" smtClean="0"/>
              <a:t>Michael Jackson</a:t>
            </a:r>
            <a:r>
              <a:rPr lang="en-US" dirty="0" smtClean="0"/>
              <a:t> (1958 – 2009) was an American singer, dancer and entertainer. Referred to as the King of Pop, he is the most successful entertainer of all time, and one of the most influential. His contributions to music, dance and fashion, and a much publicized personal life, made him a global figure in popular culture for over four decades.</a:t>
            </a:r>
            <a:r>
              <a:rPr lang="en-US" b="1" dirty="0" smtClean="0"/>
              <a:t>  </a:t>
            </a:r>
            <a:r>
              <a:rPr lang="en-US" dirty="0" smtClean="0"/>
              <a:t>Jackson recorded and released a cover version of "</a:t>
            </a:r>
            <a:r>
              <a:rPr lang="en-US" dirty="0" err="1" smtClean="0"/>
              <a:t>Rockin</a:t>
            </a:r>
            <a:r>
              <a:rPr lang="en-US" dirty="0" smtClean="0"/>
              <a:t>' Robin" in 1972, which was taken from his 1971 first solo album titled "Got to Be There". It was the biggest hit from the album, peaking at #2 on the Pop Charts and Black Singles Charts </a:t>
            </a:r>
          </a:p>
          <a:p>
            <a:endParaRPr lang="en-US" dirty="0"/>
          </a:p>
        </p:txBody>
      </p:sp>
      <p:sp>
        <p:nvSpPr>
          <p:cNvPr id="3" name="Text Placeholder 2"/>
          <p:cNvSpPr>
            <a:spLocks noGrp="1"/>
          </p:cNvSpPr>
          <p:nvPr>
            <p:ph type="body" sz="half" idx="2"/>
          </p:nvPr>
        </p:nvSpPr>
        <p:spPr>
          <a:xfrm>
            <a:off x="419101" y="5973763"/>
            <a:ext cx="1638299" cy="304799"/>
          </a:xfrm>
        </p:spPr>
        <p:txBody>
          <a:bodyPr>
            <a:normAutofit lnSpcReduction="10000"/>
          </a:bodyPr>
          <a:lstStyle/>
          <a:p>
            <a:r>
              <a:rPr lang="en-US" dirty="0" smtClean="0"/>
              <a:t>Michael Jackson</a:t>
            </a:r>
            <a:endParaRPr lang="en-US" dirty="0"/>
          </a:p>
        </p:txBody>
      </p:sp>
      <p:sp>
        <p:nvSpPr>
          <p:cNvPr id="4" name="Title 3"/>
          <p:cNvSpPr>
            <a:spLocks noGrp="1"/>
          </p:cNvSpPr>
          <p:nvPr>
            <p:ph type="title"/>
          </p:nvPr>
        </p:nvSpPr>
        <p:spPr>
          <a:xfrm>
            <a:off x="410764" y="4419600"/>
            <a:ext cx="2475395" cy="1295400"/>
          </a:xfrm>
        </p:spPr>
        <p:txBody>
          <a:bodyPr>
            <a:noAutofit/>
          </a:bodyPr>
          <a:lstStyle/>
          <a:p>
            <a:r>
              <a:rPr lang="en-US" sz="3600" dirty="0" err="1" smtClean="0"/>
              <a:t>Rockin</a:t>
            </a:r>
            <a:r>
              <a:rPr lang="en-US" sz="3600" dirty="0" smtClean="0"/>
              <a:t>’ Robin</a:t>
            </a:r>
            <a:endParaRPr lang="en-US" sz="3600" dirty="0"/>
          </a:p>
        </p:txBody>
      </p:sp>
      <p:pic>
        <p:nvPicPr>
          <p:cNvPr id="7" name="Picture Placeholder 6" descr="Michael-Jackson-Rockin-Robin-459738.jpg"/>
          <p:cNvPicPr>
            <a:picLocks noGrp="1" noChangeAspect="1"/>
          </p:cNvPicPr>
          <p:nvPr>
            <p:ph type="pic" sz="quarter" idx="13"/>
          </p:nvPr>
        </p:nvPicPr>
        <p:blipFill>
          <a:blip r:embed="rId3"/>
          <a:srcRect t="-16717" b="-16717"/>
          <a:stretch>
            <a:fillRect/>
          </a:stretch>
        </p:blipFill>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a:t>
            </a:r>
            <a:r>
              <a:rPr lang="en-US" b="1" dirty="0" smtClean="0"/>
              <a:t>Oh Boy!</a:t>
            </a:r>
            <a:r>
              <a:rPr lang="en-US" dirty="0" smtClean="0"/>
              <a:t>" is a song originally performed by Buddy Holly's band The Crickets. It was written by Sonny West and Bill </a:t>
            </a:r>
            <a:r>
              <a:rPr lang="en-US" dirty="0" err="1" smtClean="0"/>
              <a:t>Tilghman</a:t>
            </a:r>
            <a:r>
              <a:rPr lang="en-US" dirty="0" smtClean="0"/>
              <a:t>; the band's manager Norman Petty added his name as co-composer. The song was recorded June 29 - July 1, 1957 at Petty Studios in Clovis, New Mexico, with Holly singing lead vocals and The Picks providing backing vocals. The song in an A-A-B-A format with a 12-bar blues verse and an 8-bar bridge.</a:t>
            </a:r>
          </a:p>
          <a:p>
            <a:r>
              <a:rPr lang="en-US" b="1" dirty="0" smtClean="0"/>
              <a:t>Buddy Holly</a:t>
            </a:r>
            <a:r>
              <a:rPr lang="en-US" dirty="0" smtClean="0"/>
              <a:t>(1936 – 1959), was an American singer-songwriter and a pioneer of rock and roll. Although his success lasted only a year and a half before his death in an airplane crash, Holly is described by critic Bruce Eder as "the single most influential creative force in early rock and roll.”</a:t>
            </a:r>
            <a:r>
              <a:rPr lang="en-US" baseline="30000" dirty="0" smtClean="0"/>
              <a:t>[ </a:t>
            </a:r>
            <a:r>
              <a:rPr lang="en-US" dirty="0" smtClean="0"/>
              <a:t>His works and innovations inspired and influenced both his contemporaries and later musicians, notably The Beatles, The Beach Boys, The Rolling Stones, Don McLean, and Bob Dylan, and exerted a profound influence on popular music.</a:t>
            </a:r>
          </a:p>
          <a:p>
            <a:endParaRPr lang="en-US" dirty="0"/>
          </a:p>
        </p:txBody>
      </p:sp>
      <p:sp>
        <p:nvSpPr>
          <p:cNvPr id="3" name="Text Placeholder 2"/>
          <p:cNvSpPr>
            <a:spLocks noGrp="1"/>
          </p:cNvSpPr>
          <p:nvPr>
            <p:ph type="body" sz="half" idx="2"/>
          </p:nvPr>
        </p:nvSpPr>
        <p:spPr>
          <a:xfrm>
            <a:off x="419101" y="5973763"/>
            <a:ext cx="1638299" cy="304799"/>
          </a:xfrm>
        </p:spPr>
        <p:txBody>
          <a:bodyPr>
            <a:normAutofit lnSpcReduction="10000"/>
          </a:bodyPr>
          <a:lstStyle/>
          <a:p>
            <a:r>
              <a:rPr lang="en-US" dirty="0" smtClean="0"/>
              <a:t>Buddy Holly</a:t>
            </a:r>
            <a:endParaRPr lang="en-US" dirty="0"/>
          </a:p>
        </p:txBody>
      </p:sp>
      <p:sp>
        <p:nvSpPr>
          <p:cNvPr id="4" name="Title 3"/>
          <p:cNvSpPr>
            <a:spLocks noGrp="1"/>
          </p:cNvSpPr>
          <p:nvPr>
            <p:ph type="title"/>
          </p:nvPr>
        </p:nvSpPr>
        <p:spPr>
          <a:xfrm>
            <a:off x="410764" y="4419600"/>
            <a:ext cx="2475395" cy="1295400"/>
          </a:xfrm>
        </p:spPr>
        <p:txBody>
          <a:bodyPr>
            <a:noAutofit/>
          </a:bodyPr>
          <a:lstStyle/>
          <a:p>
            <a:r>
              <a:rPr lang="en-US" sz="3600" dirty="0" smtClean="0"/>
              <a:t>Oh Boy</a:t>
            </a:r>
            <a:endParaRPr lang="en-US" sz="3600" dirty="0"/>
          </a:p>
        </p:txBody>
      </p:sp>
      <p:pic>
        <p:nvPicPr>
          <p:cNvPr id="8" name="Picture Placeholder 7" descr="Buddy_Holly.jpg"/>
          <p:cNvPicPr>
            <a:picLocks noGrp="1" noChangeAspect="1"/>
          </p:cNvPicPr>
          <p:nvPr>
            <p:ph type="pic" sz="quarter" idx="13"/>
          </p:nvPr>
        </p:nvPicPr>
        <p:blipFill>
          <a:blip r:embed="rId2"/>
          <a:srcRect t="-3388" b="-3388"/>
          <a:stretch>
            <a:fillRect/>
          </a:stretch>
        </p:blipFill>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t>
            </a:r>
            <a:r>
              <a:rPr lang="en-US" b="1" dirty="0" smtClean="0"/>
              <a:t>The One I Love</a:t>
            </a:r>
            <a:r>
              <a:rPr lang="en-US" dirty="0" smtClean="0"/>
              <a:t>" is a song by American rock band R.E.M. It was released on the band's fifth full-length studio album, </a:t>
            </a:r>
            <a:r>
              <a:rPr lang="en-US" i="1" dirty="0" smtClean="0"/>
              <a:t>Document</a:t>
            </a:r>
            <a:r>
              <a:rPr lang="en-US" dirty="0" smtClean="0"/>
              <a:t> in 1987. The song was their first hit single, reaching #9 in the US Billboard Hot 100, #14 in Canada, and later reached #16 in the UK singles chart on its UK release (1991). </a:t>
            </a:r>
          </a:p>
          <a:p>
            <a:r>
              <a:rPr lang="en-US" b="1" dirty="0" smtClean="0"/>
              <a:t>R.E.M.</a:t>
            </a:r>
            <a:r>
              <a:rPr lang="en-US" dirty="0" smtClean="0"/>
              <a:t> is an American rock band formed in Athens, Georgia in 1980 by Michael Stipe (lead vocals), Peter Buck (guitar), Mike Mills (bass guitar), and Bill Berry (drums and percussion). R.E.M. was one of the first popular alternative rock bands.</a:t>
            </a:r>
            <a:endParaRPr lang="en-US" dirty="0"/>
          </a:p>
        </p:txBody>
      </p:sp>
      <p:sp>
        <p:nvSpPr>
          <p:cNvPr id="3" name="Text Placeholder 2"/>
          <p:cNvSpPr>
            <a:spLocks noGrp="1"/>
          </p:cNvSpPr>
          <p:nvPr>
            <p:ph type="body" sz="half" idx="2"/>
          </p:nvPr>
        </p:nvSpPr>
        <p:spPr>
          <a:xfrm>
            <a:off x="419101" y="5973763"/>
            <a:ext cx="1638299" cy="304799"/>
          </a:xfrm>
        </p:spPr>
        <p:txBody>
          <a:bodyPr>
            <a:normAutofit lnSpcReduction="10000"/>
          </a:bodyPr>
          <a:lstStyle/>
          <a:p>
            <a:r>
              <a:rPr lang="en-US" dirty="0" smtClean="0"/>
              <a:t>R. E. M.</a:t>
            </a:r>
            <a:endParaRPr lang="en-US" dirty="0"/>
          </a:p>
        </p:txBody>
      </p:sp>
      <p:sp>
        <p:nvSpPr>
          <p:cNvPr id="4" name="Title 3"/>
          <p:cNvSpPr>
            <a:spLocks noGrp="1"/>
          </p:cNvSpPr>
          <p:nvPr>
            <p:ph type="title"/>
          </p:nvPr>
        </p:nvSpPr>
        <p:spPr>
          <a:xfrm>
            <a:off x="410764" y="4419600"/>
            <a:ext cx="2475395" cy="1295400"/>
          </a:xfrm>
        </p:spPr>
        <p:txBody>
          <a:bodyPr>
            <a:noAutofit/>
          </a:bodyPr>
          <a:lstStyle/>
          <a:p>
            <a:r>
              <a:rPr lang="en-US" sz="3600" dirty="0" smtClean="0"/>
              <a:t>One I Love</a:t>
            </a:r>
            <a:endParaRPr lang="en-US" sz="3600" dirty="0"/>
          </a:p>
        </p:txBody>
      </p:sp>
      <p:pic>
        <p:nvPicPr>
          <p:cNvPr id="7" name="Picture Placeholder 6" descr="Padova_REM_concert_July_22_2003_blue.jpg"/>
          <p:cNvPicPr>
            <a:picLocks noGrp="1" noChangeAspect="1"/>
          </p:cNvPicPr>
          <p:nvPr>
            <p:ph type="pic" sz="quarter" idx="13"/>
          </p:nvPr>
        </p:nvPicPr>
        <p:blipFill>
          <a:blip r:embed="rId2"/>
          <a:srcRect t="-39352" b="-39352"/>
          <a:stretch>
            <a:fillRect/>
          </a:stretch>
        </p:blipFill>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a:t>
            </a:r>
            <a:r>
              <a:rPr lang="en-US" b="1" dirty="0" smtClean="0"/>
              <a:t>With a Little Help from My Friends</a:t>
            </a:r>
            <a:r>
              <a:rPr lang="en-US" dirty="0" smtClean="0"/>
              <a:t>” is a song written by John Lennon and Paul McCartney, released on The Beatles album </a:t>
            </a:r>
            <a:r>
              <a:rPr lang="en-US" i="1" dirty="0" smtClean="0"/>
              <a:t>Sgt. Pepper's Lonely Hearts Club Band</a:t>
            </a:r>
            <a:r>
              <a:rPr lang="en-US" dirty="0" smtClean="0"/>
              <a:t> in 1967. The song was written for and sung by Beatles drummer Ringo Starr as the character "Billy Shears"; it is ranked #304 on Rolling Stone's list of the 500 Greatest Songs of All Time. </a:t>
            </a:r>
          </a:p>
          <a:p>
            <a:r>
              <a:rPr lang="en-US" b="1" dirty="0" smtClean="0"/>
              <a:t>The Beatles </a:t>
            </a:r>
            <a:r>
              <a:rPr lang="en-US" dirty="0" smtClean="0"/>
              <a:t>produced what critics consider their finest material, the album </a:t>
            </a:r>
            <a:r>
              <a:rPr lang="en-US" i="1" dirty="0" smtClean="0"/>
              <a:t>Sgt. Pepper's Lonely Hearts Club Band</a:t>
            </a:r>
            <a:r>
              <a:rPr lang="en-US" dirty="0" smtClean="0"/>
              <a:t> (1967), widely regarded as a masterpiece. Nearly four decades after their breakup, The Beatles' music continues to be popular. The Beatles have had more number one albums on the UK charts, and held down the top spot longer, than any other musical act.</a:t>
            </a:r>
            <a:r>
              <a:rPr lang="en-US" baseline="30000" dirty="0" smtClean="0"/>
              <a:t> </a:t>
            </a:r>
            <a:r>
              <a:rPr lang="en-US" dirty="0" smtClean="0"/>
              <a:t> They have sold more albums in the US than any other artist.</a:t>
            </a:r>
            <a:r>
              <a:rPr lang="en-US" baseline="30000" dirty="0" smtClean="0"/>
              <a:t> </a:t>
            </a:r>
            <a:r>
              <a:rPr lang="en-US" dirty="0" smtClean="0"/>
              <a:t>They have been honored with 7 Grammy Awards, and they have received 15 Ivor Novello Awards from the British Academy of Songwriters, Composers and Authors. The Beatles were collectively included in </a:t>
            </a:r>
            <a:r>
              <a:rPr lang="en-US" i="1" dirty="0" smtClean="0"/>
              <a:t>Time</a:t>
            </a:r>
            <a:r>
              <a:rPr lang="en-US" dirty="0" smtClean="0"/>
              <a:t> magazine's compilation of the 20th century's 100 most important and influential people.</a:t>
            </a:r>
            <a:endParaRPr lang="en-US" dirty="0"/>
          </a:p>
        </p:txBody>
      </p:sp>
      <p:sp>
        <p:nvSpPr>
          <p:cNvPr id="3" name="Text Placeholder 2"/>
          <p:cNvSpPr>
            <a:spLocks noGrp="1"/>
          </p:cNvSpPr>
          <p:nvPr>
            <p:ph type="body" sz="half" idx="2"/>
          </p:nvPr>
        </p:nvSpPr>
        <p:spPr>
          <a:xfrm>
            <a:off x="419101" y="5973763"/>
            <a:ext cx="1638299" cy="304799"/>
          </a:xfrm>
        </p:spPr>
        <p:txBody>
          <a:bodyPr>
            <a:normAutofit lnSpcReduction="10000"/>
          </a:bodyPr>
          <a:lstStyle/>
          <a:p>
            <a:r>
              <a:rPr lang="en-US" dirty="0" smtClean="0"/>
              <a:t>Beatles</a:t>
            </a:r>
            <a:endParaRPr lang="en-US" dirty="0"/>
          </a:p>
        </p:txBody>
      </p:sp>
      <p:sp>
        <p:nvSpPr>
          <p:cNvPr id="4" name="Title 3"/>
          <p:cNvSpPr>
            <a:spLocks noGrp="1"/>
          </p:cNvSpPr>
          <p:nvPr>
            <p:ph type="title"/>
          </p:nvPr>
        </p:nvSpPr>
        <p:spPr>
          <a:xfrm>
            <a:off x="410764" y="4419600"/>
            <a:ext cx="2475395" cy="1295400"/>
          </a:xfrm>
        </p:spPr>
        <p:txBody>
          <a:bodyPr>
            <a:noAutofit/>
          </a:bodyPr>
          <a:lstStyle/>
          <a:p>
            <a:r>
              <a:rPr lang="en-US" sz="2400" dirty="0" smtClean="0"/>
              <a:t>With a Little Help From My Friends</a:t>
            </a:r>
            <a:endParaRPr lang="en-US" sz="2400" dirty="0"/>
          </a:p>
        </p:txBody>
      </p:sp>
      <p:pic>
        <p:nvPicPr>
          <p:cNvPr id="8" name="Picture Placeholder 7" descr="Sgtpepperslonelyheartsclubbandsinglecover.jpg"/>
          <p:cNvPicPr>
            <a:picLocks noGrp="1" noChangeAspect="1"/>
          </p:cNvPicPr>
          <p:nvPr>
            <p:ph type="pic" sz="quarter" idx="13"/>
          </p:nvPr>
        </p:nvPicPr>
        <p:blipFill>
          <a:blip r:embed="rId2"/>
          <a:srcRect t="-16754" b="-16754"/>
          <a:stretch>
            <a:fillRect/>
          </a:stretch>
        </p:blipFill>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 name="Title 28"/>
          <p:cNvSpPr>
            <a:spLocks noGrp="1"/>
          </p:cNvSpPr>
          <p:nvPr>
            <p:ph type="title"/>
          </p:nvPr>
        </p:nvSpPr>
        <p:spPr/>
        <p:txBody>
          <a:bodyPr/>
          <a:lstStyle/>
          <a:p>
            <a:r>
              <a:rPr lang="en-US" dirty="0" smtClean="0"/>
              <a:t>“With A Little Help From My Friends” Chords</a:t>
            </a:r>
            <a:endParaRPr lang="en-US" dirty="0"/>
          </a:p>
        </p:txBody>
      </p:sp>
      <p:sp>
        <p:nvSpPr>
          <p:cNvPr id="31" name="Text Placeholder 30"/>
          <p:cNvSpPr>
            <a:spLocks noGrp="1"/>
          </p:cNvSpPr>
          <p:nvPr>
            <p:ph type="body" sz="half" idx="2"/>
          </p:nvPr>
        </p:nvSpPr>
        <p:spPr/>
        <p:txBody>
          <a:bodyPr/>
          <a:lstStyle/>
          <a:p>
            <a:r>
              <a:rPr lang="en-US" dirty="0" smtClean="0"/>
              <a:t>The Beatles</a:t>
            </a:r>
            <a:endParaRPr lang="en-US" dirty="0"/>
          </a:p>
        </p:txBody>
      </p:sp>
      <p:pic>
        <p:nvPicPr>
          <p:cNvPr id="7" name="Picture 6" descr="Picture 2.png"/>
          <p:cNvPicPr>
            <a:picLocks noChangeAspect="1"/>
          </p:cNvPicPr>
          <p:nvPr/>
        </p:nvPicPr>
        <p:blipFill>
          <a:blip r:embed="rId2"/>
          <a:stretch>
            <a:fillRect/>
          </a:stretch>
        </p:blipFill>
        <p:spPr>
          <a:xfrm>
            <a:off x="2514600" y="381000"/>
            <a:ext cx="1219200" cy="1459043"/>
          </a:xfrm>
          <a:prstGeom prst="rect">
            <a:avLst/>
          </a:prstGeom>
        </p:spPr>
      </p:pic>
      <p:pic>
        <p:nvPicPr>
          <p:cNvPr id="9" name="Picture 8" descr="Picture 1.png"/>
          <p:cNvPicPr>
            <a:picLocks noChangeAspect="1"/>
          </p:cNvPicPr>
          <p:nvPr/>
        </p:nvPicPr>
        <p:blipFill>
          <a:blip r:embed="rId3"/>
          <a:stretch>
            <a:fillRect/>
          </a:stretch>
        </p:blipFill>
        <p:spPr>
          <a:xfrm>
            <a:off x="730249" y="482600"/>
            <a:ext cx="1115715" cy="1323730"/>
          </a:xfrm>
          <a:prstGeom prst="rect">
            <a:avLst/>
          </a:prstGeom>
        </p:spPr>
      </p:pic>
      <p:pic>
        <p:nvPicPr>
          <p:cNvPr id="11" name="Picture 10" descr="Picture 4.png"/>
          <p:cNvPicPr>
            <a:picLocks noChangeAspect="1"/>
          </p:cNvPicPr>
          <p:nvPr/>
        </p:nvPicPr>
        <p:blipFill>
          <a:blip r:embed="rId4"/>
          <a:stretch>
            <a:fillRect/>
          </a:stretch>
        </p:blipFill>
        <p:spPr>
          <a:xfrm>
            <a:off x="4495800" y="469899"/>
            <a:ext cx="1143000" cy="1336431"/>
          </a:xfrm>
          <a:prstGeom prst="rect">
            <a:avLst/>
          </a:prstGeom>
        </p:spPr>
      </p:pic>
      <p:pic>
        <p:nvPicPr>
          <p:cNvPr id="12" name="Picture 11" descr="Picture 5.png"/>
          <p:cNvPicPr>
            <a:picLocks noChangeAspect="1"/>
          </p:cNvPicPr>
          <p:nvPr/>
        </p:nvPicPr>
        <p:blipFill>
          <a:blip r:embed="rId5"/>
          <a:stretch>
            <a:fillRect/>
          </a:stretch>
        </p:blipFill>
        <p:spPr>
          <a:xfrm>
            <a:off x="6527800" y="381062"/>
            <a:ext cx="1244600" cy="1425268"/>
          </a:xfrm>
          <a:prstGeom prst="rect">
            <a:avLst/>
          </a:prstGeom>
        </p:spPr>
      </p:pic>
      <p:pic>
        <p:nvPicPr>
          <p:cNvPr id="13" name="Picture 12" descr="Picture 7.png"/>
          <p:cNvPicPr>
            <a:picLocks noChangeAspect="1"/>
          </p:cNvPicPr>
          <p:nvPr/>
        </p:nvPicPr>
        <p:blipFill>
          <a:blip r:embed="rId6"/>
          <a:stretch>
            <a:fillRect/>
          </a:stretch>
        </p:blipFill>
        <p:spPr>
          <a:xfrm>
            <a:off x="639464" y="2355850"/>
            <a:ext cx="1206500" cy="1397000"/>
          </a:xfrm>
          <a:prstGeom prst="rect">
            <a:avLst/>
          </a:prstGeom>
        </p:spPr>
      </p:pic>
      <p:pic>
        <p:nvPicPr>
          <p:cNvPr id="14" name="Picture 13" descr="Picture 3.png"/>
          <p:cNvPicPr>
            <a:picLocks noChangeAspect="1"/>
          </p:cNvPicPr>
          <p:nvPr/>
        </p:nvPicPr>
        <p:blipFill>
          <a:blip r:embed="rId7"/>
          <a:stretch>
            <a:fillRect/>
          </a:stretch>
        </p:blipFill>
        <p:spPr>
          <a:xfrm>
            <a:off x="2514600" y="2427157"/>
            <a:ext cx="1219200" cy="1459043"/>
          </a:xfrm>
          <a:prstGeom prst="rect">
            <a:avLst/>
          </a:prstGeom>
        </p:spPr>
      </p:pic>
      <p:pic>
        <p:nvPicPr>
          <p:cNvPr id="15" name="Picture 14" descr="Picture 6.png"/>
          <p:cNvPicPr>
            <a:picLocks noChangeAspect="1"/>
          </p:cNvPicPr>
          <p:nvPr/>
        </p:nvPicPr>
        <p:blipFill>
          <a:blip r:embed="rId8"/>
          <a:stretch>
            <a:fillRect/>
          </a:stretch>
        </p:blipFill>
        <p:spPr>
          <a:xfrm>
            <a:off x="4495800" y="2495550"/>
            <a:ext cx="1143000" cy="146685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 name="Content Placeholder 69"/>
          <p:cNvSpPr>
            <a:spLocks noGrp="1"/>
          </p:cNvSpPr>
          <p:nvPr>
            <p:ph idx="1"/>
          </p:nvPr>
        </p:nvSpPr>
        <p:spPr/>
        <p:txBody>
          <a:bodyPr>
            <a:normAutofit/>
          </a:bodyPr>
          <a:lstStyle/>
          <a:p>
            <a:r>
              <a:rPr lang="en-US" dirty="0" smtClean="0"/>
              <a:t>"Jambalaya (On the Bayou)”  Single by Hank Williams from the album </a:t>
            </a:r>
            <a:r>
              <a:rPr lang="en-US" i="1" dirty="0" smtClean="0"/>
              <a:t>Honky Tonkin' (1954)</a:t>
            </a:r>
            <a:r>
              <a:rPr lang="en-US" dirty="0" smtClean="0"/>
              <a:t>. </a:t>
            </a:r>
            <a:r>
              <a:rPr lang="en-US" dirty="0" err="1" smtClean="0"/>
              <a:t>Writer(s</a:t>
            </a:r>
            <a:r>
              <a:rPr lang="en-US" dirty="0" smtClean="0"/>
              <a:t>) Hank Williams, Moon </a:t>
            </a:r>
            <a:r>
              <a:rPr lang="en-US" dirty="0" err="1" smtClean="0"/>
              <a:t>Mullican</a:t>
            </a:r>
            <a:r>
              <a:rPr lang="en-US" dirty="0" smtClean="0"/>
              <a:t> (</a:t>
            </a:r>
            <a:r>
              <a:rPr lang="en-US" dirty="0" err="1" smtClean="0"/>
              <a:t>uncredited</a:t>
            </a:r>
            <a:r>
              <a:rPr lang="en-US" dirty="0" smtClean="0"/>
              <a:t>)</a:t>
            </a:r>
          </a:p>
          <a:p>
            <a:r>
              <a:rPr lang="en-US" b="1" dirty="0" smtClean="0"/>
              <a:t>Hank Williams</a:t>
            </a:r>
            <a:r>
              <a:rPr lang="en-US" dirty="0" smtClean="0"/>
              <a:t>(1923–1953), is an American singer and songwriter and musician who has become an icon of country music and one of the most influential songwriters of the 20th century. A leading pioneer of the honky tonk style, he had numerous hit records. He died at the age of 29.</a:t>
            </a:r>
            <a:endParaRPr lang="en-US" dirty="0"/>
          </a:p>
        </p:txBody>
      </p:sp>
      <p:sp>
        <p:nvSpPr>
          <p:cNvPr id="46" name="Text Placeholder 45"/>
          <p:cNvSpPr>
            <a:spLocks noGrp="1"/>
          </p:cNvSpPr>
          <p:nvPr>
            <p:ph type="body" sz="half" idx="2"/>
          </p:nvPr>
        </p:nvSpPr>
        <p:spPr>
          <a:xfrm>
            <a:off x="1476460" y="5935663"/>
            <a:ext cx="1409699" cy="380999"/>
          </a:xfrm>
        </p:spPr>
        <p:txBody>
          <a:bodyPr/>
          <a:lstStyle/>
          <a:p>
            <a:r>
              <a:rPr lang="en-US" dirty="0" smtClean="0"/>
              <a:t>Hank Williams</a:t>
            </a:r>
            <a:endParaRPr lang="en-US" dirty="0"/>
          </a:p>
        </p:txBody>
      </p:sp>
      <p:sp>
        <p:nvSpPr>
          <p:cNvPr id="2" name="Title 1"/>
          <p:cNvSpPr>
            <a:spLocks noGrp="1"/>
          </p:cNvSpPr>
          <p:nvPr>
            <p:ph type="title"/>
          </p:nvPr>
        </p:nvSpPr>
        <p:spPr>
          <a:xfrm>
            <a:off x="410764" y="4419600"/>
            <a:ext cx="2475395" cy="685800"/>
          </a:xfrm>
        </p:spPr>
        <p:txBody>
          <a:bodyPr>
            <a:normAutofit/>
          </a:bodyPr>
          <a:lstStyle/>
          <a:p>
            <a:r>
              <a:rPr lang="en-US" sz="3600" dirty="0" smtClean="0"/>
              <a:t>Jambalaya</a:t>
            </a:r>
            <a:endParaRPr lang="en-US" sz="3600" dirty="0"/>
          </a:p>
        </p:txBody>
      </p:sp>
      <p:sp>
        <p:nvSpPr>
          <p:cNvPr id="71" name="Picture Placeholder 70"/>
          <p:cNvSpPr>
            <a:spLocks noGrp="1"/>
          </p:cNvSpPr>
          <p:nvPr>
            <p:ph type="pic" sz="quarter" idx="13"/>
          </p:nvPr>
        </p:nvSpPr>
        <p:spPr/>
      </p:sp>
      <p:pic>
        <p:nvPicPr>
          <p:cNvPr id="72" name="Picture 71"/>
          <p:cNvPicPr>
            <a:picLocks noChangeAspect="1"/>
          </p:cNvPicPr>
          <p:nvPr/>
        </p:nvPicPr>
        <p:blipFill>
          <a:blip r:embed="rId2"/>
          <a:stretch>
            <a:fillRect/>
          </a:stretch>
        </p:blipFill>
        <p:spPr>
          <a:xfrm>
            <a:off x="279205" y="594360"/>
            <a:ext cx="2606954" cy="326890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 name="Title 28"/>
          <p:cNvSpPr>
            <a:spLocks noGrp="1"/>
          </p:cNvSpPr>
          <p:nvPr>
            <p:ph type="title"/>
          </p:nvPr>
        </p:nvSpPr>
        <p:spPr/>
        <p:txBody>
          <a:bodyPr/>
          <a:lstStyle/>
          <a:p>
            <a:r>
              <a:rPr lang="en-US" dirty="0" smtClean="0"/>
              <a:t>“Jambalaya” Chords</a:t>
            </a:r>
            <a:endParaRPr lang="en-US" dirty="0"/>
          </a:p>
        </p:txBody>
      </p:sp>
      <p:pic>
        <p:nvPicPr>
          <p:cNvPr id="32" name="Picture Placeholder 31" descr="Picture 1.png"/>
          <p:cNvPicPr>
            <a:picLocks noGrp="1" noChangeAspect="1"/>
          </p:cNvPicPr>
          <p:nvPr>
            <p:ph type="pic" idx="1"/>
          </p:nvPr>
        </p:nvPicPr>
        <p:blipFill>
          <a:blip r:embed="rId2"/>
          <a:srcRect l="-23566" r="-23566"/>
          <a:stretch>
            <a:fillRect/>
          </a:stretch>
        </p:blipFill>
        <p:spPr/>
      </p:pic>
      <p:sp>
        <p:nvSpPr>
          <p:cNvPr id="31" name="Text Placeholder 30"/>
          <p:cNvSpPr>
            <a:spLocks noGrp="1"/>
          </p:cNvSpPr>
          <p:nvPr>
            <p:ph type="body" sz="half" idx="2"/>
          </p:nvPr>
        </p:nvSpPr>
        <p:spPr/>
        <p:txBody>
          <a:bodyPr/>
          <a:lstStyle/>
          <a:p>
            <a:r>
              <a:rPr lang="en-US" dirty="0" smtClean="0"/>
              <a:t>Hank Williams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 name="Content Placeholder 69"/>
          <p:cNvSpPr>
            <a:spLocks noGrp="1"/>
          </p:cNvSpPr>
          <p:nvPr>
            <p:ph idx="1"/>
          </p:nvPr>
        </p:nvSpPr>
        <p:spPr/>
        <p:txBody>
          <a:bodyPr>
            <a:normAutofit fontScale="92500" lnSpcReduction="20000"/>
          </a:bodyPr>
          <a:lstStyle/>
          <a:p>
            <a:r>
              <a:rPr lang="en-US" b="1" dirty="0" smtClean="0"/>
              <a:t>"Mercedes Benz"</a:t>
            </a:r>
            <a:r>
              <a:rPr lang="en-US" dirty="0" smtClean="0"/>
              <a:t>, also known as </a:t>
            </a:r>
            <a:r>
              <a:rPr lang="en-US" b="1" dirty="0" smtClean="0"/>
              <a:t>"The Politician"</a:t>
            </a:r>
            <a:r>
              <a:rPr lang="en-US" dirty="0" smtClean="0"/>
              <a:t>, is an a cappella song sung by Janis Joplin.  "Mercedes Benz" together with the poet Michael McClure and Bob Neuwirth, as a critical social commentary on how people relate happiness to money and material possessions. The song was originally written as something of a negative commentary about materialistic individuals who place too much value on items like a Mercedes-Benz. </a:t>
            </a:r>
          </a:p>
          <a:p>
            <a:r>
              <a:rPr lang="en-US" dirty="0" smtClean="0"/>
              <a:t>The song was recorded in one take. "Mercedes Benz were recorded on October 1, 1970, and were the last songs Joplin ever recorded; she died on October 4</a:t>
            </a:r>
            <a:r>
              <a:rPr lang="en-US" baseline="30000" dirty="0" smtClean="0"/>
              <a:t>th</a:t>
            </a:r>
            <a:r>
              <a:rPr lang="en-US" dirty="0" smtClean="0"/>
              <a:t>.  It appeared on the album </a:t>
            </a:r>
            <a:r>
              <a:rPr lang="en-US" i="1" dirty="0" smtClean="0"/>
              <a:t>Pearl</a:t>
            </a:r>
            <a:r>
              <a:rPr lang="en-US" dirty="0" smtClean="0"/>
              <a:t> (1971). The song title, as listed on that album, contains no hyphen although the automobile brand name is hyphenated.</a:t>
            </a:r>
          </a:p>
        </p:txBody>
      </p:sp>
      <p:sp>
        <p:nvSpPr>
          <p:cNvPr id="46" name="Text Placeholder 45"/>
          <p:cNvSpPr>
            <a:spLocks noGrp="1"/>
          </p:cNvSpPr>
          <p:nvPr>
            <p:ph type="body" sz="half" idx="2"/>
          </p:nvPr>
        </p:nvSpPr>
        <p:spPr>
          <a:xfrm>
            <a:off x="1476460" y="5935663"/>
            <a:ext cx="1409699" cy="380999"/>
          </a:xfrm>
        </p:spPr>
        <p:txBody>
          <a:bodyPr/>
          <a:lstStyle/>
          <a:p>
            <a:r>
              <a:rPr lang="en-US" dirty="0" smtClean="0"/>
              <a:t>Janis Joplin</a:t>
            </a:r>
            <a:endParaRPr lang="en-US" dirty="0"/>
          </a:p>
        </p:txBody>
      </p:sp>
      <p:sp>
        <p:nvSpPr>
          <p:cNvPr id="2" name="Title 1"/>
          <p:cNvSpPr>
            <a:spLocks noGrp="1"/>
          </p:cNvSpPr>
          <p:nvPr>
            <p:ph type="title"/>
          </p:nvPr>
        </p:nvSpPr>
        <p:spPr>
          <a:xfrm>
            <a:off x="410764" y="4419600"/>
            <a:ext cx="2475395" cy="1143000"/>
          </a:xfrm>
        </p:spPr>
        <p:txBody>
          <a:bodyPr>
            <a:normAutofit fontScale="90000"/>
          </a:bodyPr>
          <a:lstStyle/>
          <a:p>
            <a:r>
              <a:rPr lang="en-US" sz="3600" dirty="0" smtClean="0"/>
              <a:t>Mercedes Benz</a:t>
            </a:r>
            <a:endParaRPr lang="en-US" sz="3600" dirty="0"/>
          </a:p>
        </p:txBody>
      </p:sp>
      <p:pic>
        <p:nvPicPr>
          <p:cNvPr id="8" name="Picture Placeholder 7" descr="Janisjoplin.png"/>
          <p:cNvPicPr>
            <a:picLocks noGrp="1" noChangeAspect="1"/>
          </p:cNvPicPr>
          <p:nvPr>
            <p:ph type="pic" sz="quarter" idx="13"/>
          </p:nvPr>
        </p:nvPicPr>
        <p:blipFill>
          <a:blip r:embed="rId2"/>
          <a:srcRect t="-14872" b="-14872"/>
          <a:stretch>
            <a:fillRect/>
          </a:stretch>
        </p:blipFill>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 name="Title 28"/>
          <p:cNvSpPr>
            <a:spLocks noGrp="1"/>
          </p:cNvSpPr>
          <p:nvPr>
            <p:ph type="title"/>
          </p:nvPr>
        </p:nvSpPr>
        <p:spPr/>
        <p:txBody>
          <a:bodyPr/>
          <a:lstStyle/>
          <a:p>
            <a:r>
              <a:rPr lang="en-US" dirty="0" smtClean="0"/>
              <a:t>“Mercedes Benz” Chords</a:t>
            </a:r>
            <a:endParaRPr lang="en-US" dirty="0"/>
          </a:p>
        </p:txBody>
      </p:sp>
      <p:pic>
        <p:nvPicPr>
          <p:cNvPr id="32" name="Picture Placeholder 31" descr="Picture 1.png"/>
          <p:cNvPicPr>
            <a:picLocks noGrp="1" noChangeAspect="1"/>
          </p:cNvPicPr>
          <p:nvPr>
            <p:ph type="pic" idx="1"/>
          </p:nvPr>
        </p:nvPicPr>
        <p:blipFill>
          <a:blip r:embed="rId2"/>
          <a:srcRect l="-23566" r="-23566"/>
          <a:stretch>
            <a:fillRect/>
          </a:stretch>
        </p:blipFill>
        <p:spPr/>
      </p:pic>
      <p:sp>
        <p:nvSpPr>
          <p:cNvPr id="31" name="Text Placeholder 30"/>
          <p:cNvSpPr>
            <a:spLocks noGrp="1"/>
          </p:cNvSpPr>
          <p:nvPr>
            <p:ph type="body" sz="half" idx="2"/>
          </p:nvPr>
        </p:nvSpPr>
        <p:spPr/>
        <p:txBody>
          <a:bodyPr/>
          <a:lstStyle/>
          <a:p>
            <a:r>
              <a:rPr lang="en-US" dirty="0" smtClean="0"/>
              <a:t>Janis Joplin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 name="Content Placeholder 69"/>
          <p:cNvSpPr>
            <a:spLocks noGrp="1"/>
          </p:cNvSpPr>
          <p:nvPr>
            <p:ph idx="1"/>
          </p:nvPr>
        </p:nvSpPr>
        <p:spPr/>
        <p:txBody>
          <a:bodyPr>
            <a:normAutofit fontScale="70000" lnSpcReduction="20000"/>
          </a:bodyPr>
          <a:lstStyle/>
          <a:p>
            <a:r>
              <a:rPr lang="en-US" dirty="0" smtClean="0"/>
              <a:t>"</a:t>
            </a:r>
            <a:r>
              <a:rPr lang="en-US" b="1" dirty="0" smtClean="0"/>
              <a:t>I'll Fly Away</a:t>
            </a:r>
            <a:r>
              <a:rPr lang="en-US" dirty="0" smtClean="0"/>
              <a:t>," written by </a:t>
            </a:r>
            <a:r>
              <a:rPr lang="en-US" dirty="0" smtClean="0">
                <a:hlinkClick r:id="rId2" tooltip="Albert E. Brumley"/>
              </a:rPr>
              <a:t>Albert E. Brumley</a:t>
            </a:r>
            <a:r>
              <a:rPr lang="en-US" dirty="0" smtClean="0"/>
              <a:t> in 1929, is a </a:t>
            </a:r>
            <a:r>
              <a:rPr lang="en-US" dirty="0" smtClean="0">
                <a:hlinkClick r:id="rId3" tooltip="Hymn"/>
              </a:rPr>
              <a:t>hymn</a:t>
            </a:r>
            <a:r>
              <a:rPr lang="en-US" dirty="0" smtClean="0"/>
              <a:t> most associated with American </a:t>
            </a:r>
            <a:r>
              <a:rPr lang="en-US" dirty="0" smtClean="0">
                <a:hlinkClick r:id="rId4" tooltip="Baptists"/>
              </a:rPr>
              <a:t>Baptists</a:t>
            </a:r>
            <a:r>
              <a:rPr lang="en-US" dirty="0" smtClean="0"/>
              <a:t> and the </a:t>
            </a:r>
            <a:r>
              <a:rPr lang="en-US" dirty="0" smtClean="0">
                <a:hlinkClick r:id="rId5" tooltip="Church of Christ"/>
              </a:rPr>
              <a:t>Church of Christ</a:t>
            </a:r>
            <a:r>
              <a:rPr lang="en-US" dirty="0" smtClean="0"/>
              <a:t>. It is an optimistic song about an earthly death that leads to everlasting life in glory with Christ.</a:t>
            </a:r>
          </a:p>
          <a:p>
            <a:r>
              <a:rPr lang="en-US" dirty="0" smtClean="0"/>
              <a:t>"I'll Fly Away" has been called the most recorded </a:t>
            </a:r>
            <a:r>
              <a:rPr lang="en-US" dirty="0" smtClean="0">
                <a:hlinkClick r:id="rId6" tooltip="Gospel music"/>
              </a:rPr>
              <a:t>gospel music</a:t>
            </a:r>
            <a:r>
              <a:rPr lang="en-US" dirty="0" smtClean="0"/>
              <a:t> song, beginning with a recording by James and Martha Carson, the "Barn Dance Sweethearts" of </a:t>
            </a:r>
            <a:r>
              <a:rPr lang="en-US" dirty="0" smtClean="0">
                <a:hlinkClick r:id="rId7" tooltip="WSB (AM)"/>
              </a:rPr>
              <a:t>WSB</a:t>
            </a:r>
            <a:r>
              <a:rPr lang="en-US" dirty="0" smtClean="0"/>
              <a:t> </a:t>
            </a:r>
            <a:r>
              <a:rPr lang="en-US" dirty="0" smtClean="0">
                <a:hlinkClick r:id="rId8" tooltip="Atlanta, Georgia"/>
              </a:rPr>
              <a:t>Atlanta</a:t>
            </a:r>
            <a:r>
              <a:rPr lang="en-US" dirty="0" smtClean="0"/>
              <a:t>, in 1946, followed two years later by the Chuck Wagon Gang in 1948.</a:t>
            </a:r>
          </a:p>
          <a:p>
            <a:r>
              <a:rPr lang="en-US" b="1" dirty="0" smtClean="0"/>
              <a:t>Alison Krauss</a:t>
            </a:r>
            <a:r>
              <a:rPr lang="en-US" dirty="0" smtClean="0"/>
              <a:t> (born 1971in Decatur, Illinois) is an American bluegrass-country singer and fiddler. She entered the music industry at an early age, winning local contests by the age of ten and recording for the first time at fourteen. She was invited to join the band with which she still performs, </a:t>
            </a:r>
            <a:r>
              <a:rPr lang="en-US" b="1" dirty="0" smtClean="0"/>
              <a:t>Alison Krauss and Union Station</a:t>
            </a:r>
            <a:r>
              <a:rPr lang="en-US" dirty="0" smtClean="0"/>
              <a:t> (</a:t>
            </a:r>
            <a:r>
              <a:rPr lang="en-US" b="1" dirty="0" smtClean="0"/>
              <a:t>AKUS</a:t>
            </a:r>
            <a:r>
              <a:rPr lang="en-US" dirty="0" smtClean="0"/>
              <a:t>), and later released her first album with them as a group in 1989.</a:t>
            </a:r>
          </a:p>
          <a:p>
            <a:r>
              <a:rPr lang="en-US" dirty="0" smtClean="0"/>
              <a:t>Her soundtrack performances have led to further popularity, including the Grammy-winning </a:t>
            </a:r>
            <a:r>
              <a:rPr lang="en-US" i="1" dirty="0" smtClean="0"/>
              <a:t>O Brother, Where Art Thou?</a:t>
            </a:r>
            <a:r>
              <a:rPr lang="en-US" dirty="0" smtClean="0"/>
              <a:t> soundtrack, an album also credited with raising American interest in bluegrass.</a:t>
            </a:r>
          </a:p>
          <a:p>
            <a:endParaRPr lang="en-US" dirty="0" smtClean="0"/>
          </a:p>
        </p:txBody>
      </p:sp>
      <p:sp>
        <p:nvSpPr>
          <p:cNvPr id="46" name="Text Placeholder 45"/>
          <p:cNvSpPr>
            <a:spLocks noGrp="1"/>
          </p:cNvSpPr>
          <p:nvPr>
            <p:ph type="body" sz="half" idx="2"/>
          </p:nvPr>
        </p:nvSpPr>
        <p:spPr>
          <a:xfrm>
            <a:off x="1476460" y="5935663"/>
            <a:ext cx="1409699" cy="380999"/>
          </a:xfrm>
        </p:spPr>
        <p:txBody>
          <a:bodyPr/>
          <a:lstStyle/>
          <a:p>
            <a:r>
              <a:rPr lang="en-US" dirty="0" smtClean="0"/>
              <a:t>Janis Joplin</a:t>
            </a:r>
            <a:endParaRPr lang="en-US" dirty="0"/>
          </a:p>
        </p:txBody>
      </p:sp>
      <p:sp>
        <p:nvSpPr>
          <p:cNvPr id="2" name="Title 1"/>
          <p:cNvSpPr>
            <a:spLocks noGrp="1"/>
          </p:cNvSpPr>
          <p:nvPr>
            <p:ph type="title"/>
          </p:nvPr>
        </p:nvSpPr>
        <p:spPr>
          <a:xfrm>
            <a:off x="410764" y="4419599"/>
            <a:ext cx="2475395" cy="1516063"/>
          </a:xfrm>
        </p:spPr>
        <p:txBody>
          <a:bodyPr>
            <a:normAutofit/>
          </a:bodyPr>
          <a:lstStyle/>
          <a:p>
            <a:r>
              <a:rPr lang="en-US" sz="3600" dirty="0" smtClean="0"/>
              <a:t>I’ll Fly Away</a:t>
            </a:r>
            <a:endParaRPr lang="en-US" sz="3600" dirty="0"/>
          </a:p>
        </p:txBody>
      </p:sp>
      <p:pic>
        <p:nvPicPr>
          <p:cNvPr id="9" name="Picture Placeholder 8" descr="Alison_Krauss_MerleFest_2007_01.jpg"/>
          <p:cNvPicPr>
            <a:picLocks noGrp="1" noChangeAspect="1"/>
          </p:cNvPicPr>
          <p:nvPr>
            <p:ph type="pic" sz="quarter" idx="13"/>
          </p:nvPr>
        </p:nvPicPr>
        <p:blipFill>
          <a:blip r:embed="rId9"/>
          <a:srcRect t="-50442" b="-50442"/>
          <a:stretch>
            <a:fillRect/>
          </a:stretch>
        </p:blipFill>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 name="Title 28"/>
          <p:cNvSpPr>
            <a:spLocks noGrp="1"/>
          </p:cNvSpPr>
          <p:nvPr>
            <p:ph type="title"/>
          </p:nvPr>
        </p:nvSpPr>
        <p:spPr/>
        <p:txBody>
          <a:bodyPr/>
          <a:lstStyle/>
          <a:p>
            <a:r>
              <a:rPr lang="en-US" dirty="0" smtClean="0"/>
              <a:t>“I’ll Fly Away” Chords</a:t>
            </a:r>
            <a:endParaRPr lang="en-US" dirty="0"/>
          </a:p>
        </p:txBody>
      </p:sp>
      <p:pic>
        <p:nvPicPr>
          <p:cNvPr id="32" name="Picture Placeholder 31" descr="Picture 1.png"/>
          <p:cNvPicPr>
            <a:picLocks noGrp="1" noChangeAspect="1"/>
          </p:cNvPicPr>
          <p:nvPr>
            <p:ph type="pic" idx="1"/>
          </p:nvPr>
        </p:nvPicPr>
        <p:blipFill>
          <a:blip r:embed="rId2"/>
          <a:srcRect l="-23566" r="-23566"/>
          <a:stretch>
            <a:fillRect/>
          </a:stretch>
        </p:blipFill>
        <p:spPr>
          <a:xfrm>
            <a:off x="284163" y="457200"/>
            <a:ext cx="5984799" cy="2667000"/>
          </a:xfrm>
        </p:spPr>
      </p:pic>
      <p:sp>
        <p:nvSpPr>
          <p:cNvPr id="31" name="Text Placeholder 30"/>
          <p:cNvSpPr>
            <a:spLocks noGrp="1"/>
          </p:cNvSpPr>
          <p:nvPr>
            <p:ph type="body" sz="half" idx="2"/>
          </p:nvPr>
        </p:nvSpPr>
        <p:spPr/>
        <p:txBody>
          <a:bodyPr/>
          <a:lstStyle/>
          <a:p>
            <a:r>
              <a:rPr lang="en-US" dirty="0" smtClean="0"/>
              <a:t>Alison Krauss</a:t>
            </a:r>
            <a:endParaRPr lang="en-US" dirty="0"/>
          </a:p>
        </p:txBody>
      </p:sp>
      <p:pic>
        <p:nvPicPr>
          <p:cNvPr id="5" name="Picture 4" descr="Picture 7.png"/>
          <p:cNvPicPr>
            <a:picLocks noChangeAspect="1"/>
          </p:cNvPicPr>
          <p:nvPr/>
        </p:nvPicPr>
        <p:blipFill>
          <a:blip r:embed="rId3"/>
          <a:stretch>
            <a:fillRect/>
          </a:stretch>
        </p:blipFill>
        <p:spPr>
          <a:xfrm>
            <a:off x="5867400" y="737603"/>
            <a:ext cx="1905000" cy="220578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 name="Content Placeholder 69"/>
          <p:cNvSpPr>
            <a:spLocks noGrp="1"/>
          </p:cNvSpPr>
          <p:nvPr>
            <p:ph idx="1"/>
          </p:nvPr>
        </p:nvSpPr>
        <p:spPr>
          <a:xfrm>
            <a:off x="3657600" y="914400"/>
            <a:ext cx="5195047" cy="5791200"/>
          </a:xfrm>
        </p:spPr>
        <p:txBody>
          <a:bodyPr>
            <a:normAutofit fontScale="77500" lnSpcReduction="20000"/>
          </a:bodyPr>
          <a:lstStyle/>
          <a:p>
            <a:r>
              <a:rPr lang="en-US" dirty="0" smtClean="0"/>
              <a:t>"</a:t>
            </a:r>
            <a:r>
              <a:rPr lang="en-US" b="1" dirty="0" smtClean="0"/>
              <a:t>A Horse with No Name</a:t>
            </a:r>
            <a:r>
              <a:rPr lang="en-US" dirty="0" smtClean="0"/>
              <a:t>" is a song by the band America. It was their first and most successful single, released in early 1972, topping the charts in several countries. It was certified "gold" by the Recording Industry Association of America.  America's self-titled debut album was released initially in Europe with only moderate success and without the song "A Horse with No Name". The first two demos were recorded there, by Jeff Dexter and Dennis Elliott, and was intended to capture the feel of the hot, dry desert, that had been depicted at the studio from Salvador Dalí painting, and the strange horse had ridden out of an M.C. Escher picture. Writer Dewey </a:t>
            </a:r>
            <a:r>
              <a:rPr lang="en-US" dirty="0" err="1" smtClean="0"/>
              <a:t>Bunnell</a:t>
            </a:r>
            <a:r>
              <a:rPr lang="en-US" dirty="0" smtClean="0"/>
              <a:t> also says he remembered his childhood travels through the Arizona and New Mexico desert when his family lived at Vandenberg Air Force Base.</a:t>
            </a:r>
            <a:r>
              <a:rPr lang="en-US" b="1" dirty="0" smtClean="0"/>
              <a:t> </a:t>
            </a:r>
          </a:p>
          <a:p>
            <a:r>
              <a:rPr lang="en-US" b="1" dirty="0" smtClean="0"/>
              <a:t>America</a:t>
            </a:r>
            <a:r>
              <a:rPr lang="en-US" dirty="0" smtClean="0"/>
              <a:t> is an English-American folk rock musical band, composed originally of members Gerry Beckley, Dewey </a:t>
            </a:r>
            <a:r>
              <a:rPr lang="en-US" dirty="0" err="1" smtClean="0"/>
              <a:t>Bunnell</a:t>
            </a:r>
            <a:r>
              <a:rPr lang="en-US" dirty="0" smtClean="0"/>
              <a:t>, and Dan Peek. The three members were barely past their teenage years when they became a musical sensation during 1972, with their main popularity during the early to mid 1970s and early 1980s.</a:t>
            </a:r>
            <a:endParaRPr lang="en-US" baseline="30000" dirty="0" smtClean="0"/>
          </a:p>
          <a:p>
            <a:endParaRPr lang="en-US" dirty="0" smtClean="0"/>
          </a:p>
        </p:txBody>
      </p:sp>
      <p:sp>
        <p:nvSpPr>
          <p:cNvPr id="46" name="Text Placeholder 45"/>
          <p:cNvSpPr>
            <a:spLocks noGrp="1"/>
          </p:cNvSpPr>
          <p:nvPr>
            <p:ph type="body" sz="half" idx="2"/>
          </p:nvPr>
        </p:nvSpPr>
        <p:spPr>
          <a:xfrm>
            <a:off x="1476460" y="5935663"/>
            <a:ext cx="1409699" cy="380999"/>
          </a:xfrm>
        </p:spPr>
        <p:txBody>
          <a:bodyPr/>
          <a:lstStyle/>
          <a:p>
            <a:r>
              <a:rPr lang="en-US" dirty="0" smtClean="0"/>
              <a:t>America</a:t>
            </a:r>
            <a:endParaRPr lang="en-US" dirty="0"/>
          </a:p>
        </p:txBody>
      </p:sp>
      <p:sp>
        <p:nvSpPr>
          <p:cNvPr id="2" name="Title 1"/>
          <p:cNvSpPr>
            <a:spLocks noGrp="1"/>
          </p:cNvSpPr>
          <p:nvPr>
            <p:ph type="title"/>
          </p:nvPr>
        </p:nvSpPr>
        <p:spPr>
          <a:xfrm>
            <a:off x="410764" y="4419599"/>
            <a:ext cx="2475395" cy="1516063"/>
          </a:xfrm>
        </p:spPr>
        <p:txBody>
          <a:bodyPr>
            <a:normAutofit/>
          </a:bodyPr>
          <a:lstStyle/>
          <a:p>
            <a:r>
              <a:rPr lang="en-US" sz="3600" dirty="0" smtClean="0"/>
              <a:t>Horse with No Name</a:t>
            </a:r>
            <a:endParaRPr lang="en-US" sz="3600" dirty="0"/>
          </a:p>
        </p:txBody>
      </p:sp>
      <p:pic>
        <p:nvPicPr>
          <p:cNvPr id="7" name="Picture Placeholder 6" descr="AmericaHorseWithNoNameCover.jpg"/>
          <p:cNvPicPr>
            <a:picLocks noGrp="1" noChangeAspect="1"/>
          </p:cNvPicPr>
          <p:nvPr>
            <p:ph type="pic" sz="quarter" idx="13"/>
          </p:nvPr>
        </p:nvPicPr>
        <p:blipFill>
          <a:blip r:embed="rId2"/>
          <a:srcRect t="-17014" b="-17014"/>
          <a:stretch>
            <a:fillRect/>
          </a:stretch>
        </p:blipFill>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 name="Title 28"/>
          <p:cNvSpPr>
            <a:spLocks noGrp="1"/>
          </p:cNvSpPr>
          <p:nvPr>
            <p:ph type="title"/>
          </p:nvPr>
        </p:nvSpPr>
        <p:spPr/>
        <p:txBody>
          <a:bodyPr/>
          <a:lstStyle/>
          <a:p>
            <a:r>
              <a:rPr lang="en-US" dirty="0" smtClean="0"/>
              <a:t>“Horse </a:t>
            </a:r>
            <a:r>
              <a:rPr lang="en-US" dirty="0" smtClean="0"/>
              <a:t>With No Name</a:t>
            </a:r>
            <a:r>
              <a:rPr lang="en-US" dirty="0" smtClean="0"/>
              <a:t>” </a:t>
            </a:r>
            <a:r>
              <a:rPr lang="en-US" dirty="0" smtClean="0"/>
              <a:t>Chords</a:t>
            </a:r>
            <a:endParaRPr lang="en-US" dirty="0"/>
          </a:p>
        </p:txBody>
      </p:sp>
      <p:sp>
        <p:nvSpPr>
          <p:cNvPr id="31" name="Text Placeholder 30"/>
          <p:cNvSpPr>
            <a:spLocks noGrp="1"/>
          </p:cNvSpPr>
          <p:nvPr>
            <p:ph type="body" sz="half" idx="2"/>
          </p:nvPr>
        </p:nvSpPr>
        <p:spPr/>
        <p:txBody>
          <a:bodyPr/>
          <a:lstStyle/>
          <a:p>
            <a:r>
              <a:rPr lang="en-US" dirty="0" smtClean="0"/>
              <a:t>America</a:t>
            </a:r>
            <a:endParaRPr lang="en-US" dirty="0"/>
          </a:p>
        </p:txBody>
      </p:sp>
      <p:pic>
        <p:nvPicPr>
          <p:cNvPr id="6" name="Picture Placeholder 5" descr="Picture 8.png"/>
          <p:cNvPicPr>
            <a:picLocks noGrp="1" noChangeAspect="1"/>
          </p:cNvPicPr>
          <p:nvPr>
            <p:ph type="pic" idx="1"/>
          </p:nvPr>
        </p:nvPicPr>
        <p:blipFill>
          <a:blip r:embed="rId2"/>
          <a:srcRect t="-5841" b="-5841"/>
          <a:stretch>
            <a:fillRect/>
          </a:stretch>
        </p:blipFill>
        <p:spPr/>
      </p:pic>
    </p:spTree>
  </p:cSld>
  <p:clrMapOvr>
    <a:masterClrMapping/>
  </p:clrMapOvr>
</p:sld>
</file>

<file path=ppt/theme/theme1.xml><?xml version="1.0" encoding="utf-8"?>
<a:theme xmlns:a="http://schemas.openxmlformats.org/drawingml/2006/main" name="Spectrum">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majorFont>
      <a:minorFont>
        <a:latin typeface="Calibri"/>
        <a:ea typeface=""/>
        <a:cs typeface=""/>
        <a:font script="Jpan" typeface="ＭＳ ゴシック"/>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Spectrum.thmx</Template>
  <TotalTime>229</TotalTime>
  <Words>1915</Words>
  <Application>Microsoft Macintosh PowerPoint</Application>
  <PresentationFormat>On-screen Show (4:3)</PresentationFormat>
  <Paragraphs>59</Paragraphs>
  <Slides>18</Slides>
  <Notes>0</Notes>
  <HiddenSlides>0</HiddenSlides>
  <MMClips>0</MMClips>
  <ScaleCrop>false</ScaleCrop>
  <HeadingPairs>
    <vt:vector size="4" baseType="variant">
      <vt:variant>
        <vt:lpstr>Design Template</vt:lpstr>
      </vt:variant>
      <vt:variant>
        <vt:i4>1</vt:i4>
      </vt:variant>
      <vt:variant>
        <vt:lpstr>Slide Titles</vt:lpstr>
      </vt:variant>
      <vt:variant>
        <vt:i4>18</vt:i4>
      </vt:variant>
    </vt:vector>
  </HeadingPairs>
  <TitlesOfParts>
    <vt:vector size="19" baseType="lpstr">
      <vt:lpstr>Spectrum</vt:lpstr>
      <vt:lpstr>Guitar Songs of the Week</vt:lpstr>
      <vt:lpstr>Jambalaya</vt:lpstr>
      <vt:lpstr>“Jambalaya” Chords</vt:lpstr>
      <vt:lpstr>Mercedes Benz</vt:lpstr>
      <vt:lpstr>“Mercedes Benz” Chords</vt:lpstr>
      <vt:lpstr>I’ll Fly Away</vt:lpstr>
      <vt:lpstr>“I’ll Fly Away” Chords</vt:lpstr>
      <vt:lpstr>Horse with No Name</vt:lpstr>
      <vt:lpstr>“Horse With No Name” Chords</vt:lpstr>
      <vt:lpstr>Don’t Worry about a Thing/One Love</vt:lpstr>
      <vt:lpstr>Don’t Worry About a Thing/One Love</vt:lpstr>
      <vt:lpstr>Heart of Gold</vt:lpstr>
      <vt:lpstr>Heart of Gold</vt:lpstr>
      <vt:lpstr>Rockin’ Robin</vt:lpstr>
      <vt:lpstr>Oh Boy</vt:lpstr>
      <vt:lpstr>One I Love</vt:lpstr>
      <vt:lpstr>With a Little Help From My Friends</vt:lpstr>
      <vt:lpstr>“With A Little Help From My Friends” Chords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Guitar Songs of the Week</dc:title>
  <dc:creator>Libertyville District 70</dc:creator>
  <cp:lastModifiedBy>Libertyville District 70</cp:lastModifiedBy>
  <cp:revision>21</cp:revision>
  <dcterms:created xsi:type="dcterms:W3CDTF">2010-02-05T20:24:29Z</dcterms:created>
  <dcterms:modified xsi:type="dcterms:W3CDTF">2010-02-05T20:32:50Z</dcterms:modified>
</cp:coreProperties>
</file>